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87D0-C130-F036-8DE3-AF5E716D2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61D36B-2C53-3DE1-32BD-D9BE79379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18ABD-FCA2-B97F-4467-80C4B405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FCD11-6D08-ED3D-6C87-25B2F9CB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C489A-590E-FC0A-E83C-C7F532E8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5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DB8B3-0FA9-C7F0-FF97-D702F005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E5880-BA96-5D7F-C3D8-C3A0CCDB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72A3B-EED6-E9D3-66BE-3321084B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ABD2C-3F64-24B2-05C0-29BABE41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7D120-D5B0-9359-7309-1B447A44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26E85-1F75-A036-80CD-B429C898F9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6FF2B-B3E9-70BB-2FC6-56AED93F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ED307-ABCE-BD74-4573-3A44C2B9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9CA15-7206-97A4-89CB-D2FC402B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20D7-715B-4AEC-1BCF-547A2998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0C63F-FE66-22F3-D9BB-FD053325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1E3AB-318F-603B-7AF8-760DD716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76D75-6490-AA14-FC40-7A0A9DDF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3065E-4BDB-2266-EC7F-0AD8D359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A2D33-0399-10B8-CCB2-49B384EE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4A414-8BA9-2976-6908-6CB94E842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8BB2F-F8EE-A81B-5772-A91A7689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34DEE-D8AC-3A02-FDAE-4B47693E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D7796-73B3-B1CC-A437-D3396EBB0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9680-E8D5-2173-DFC6-68FFF810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BFEE-46FB-2855-E1EA-F35F94E8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FC5E6-D7C9-4483-ADE6-6E91D8902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ED012-7B06-2306-E065-F03F2DE23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E5F47-AAC7-7EC8-6063-13A836BB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19FA9-C51F-4DF6-86BC-4DF678BD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422DA-3547-B605-0E27-30FFACDB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5E02-C4A3-A185-06A4-09B926C8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27512-27A2-A7CA-72CD-17D609D56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F4159-F18F-02F2-ABD0-01E6526E4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5A2E6-45AB-7277-628A-B94037896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8B6EF-9C81-35EA-DB1F-38490E507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E56CFE-7E75-3171-111D-3026E3BA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CE950B-96A3-1D3D-FE70-287B5927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0BEAFF-7375-1CDF-79F8-6011778E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B2F9-2791-3226-83A4-2A6AA6C6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A2500E-6C83-E750-2588-2B941CB9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06856-E8B4-3611-644F-900D1E6C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D1CE0-A7CD-93A6-C3EE-93B4BAEC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1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AAF7FF-4341-1B06-9862-6CBF3847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F93A1-80EC-797C-38CF-2DE5E9E3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091C3-3046-D182-CADA-70C900B61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7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5C0E-C4EB-21D9-2DDD-BA0C9D5B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FF10-B159-58D7-C53D-DDF2F77F1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2ECF5-8848-5304-BEFD-3FAD4F3F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73719-F079-8DD7-93C6-67774C56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EB60F-9F55-B991-8FDE-E254C4B7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F658F-B37F-13DB-3D38-93A52238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DD98B-2AE8-52AC-2EDE-74E6BE61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8A6B2-7C2A-2348-9950-234F23B30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70F19-2D2B-9CF4-5B46-7BD216CFD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08E59-E846-D458-42CD-14A2BF85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E4D70-DCCE-E9E2-FFF6-C0A42546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17959-892B-EA82-F7B5-7D90FBCD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6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0AC59-196B-6BD1-285C-AC31993B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B1C63-6747-0BE7-42FC-07B6B15F0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FE12C-1C67-8999-79B5-4E40B9810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8D28B-FD8A-4530-96D7-7C6FFF26603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97A37-B96C-EF2B-2947-84906845E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9C1FF-5D5A-876E-A6A2-0D57FC0F2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6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3899B1-E468-45A8-AF63-38811DAE5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850" y="0"/>
            <a:ext cx="5959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7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ICP LCF - 2</dc:creator>
  <cp:lastModifiedBy>ICP LCF - 2</cp:lastModifiedBy>
  <cp:revision>1</cp:revision>
  <dcterms:created xsi:type="dcterms:W3CDTF">2024-04-29T18:03:05Z</dcterms:created>
  <dcterms:modified xsi:type="dcterms:W3CDTF">2024-04-29T18:03:42Z</dcterms:modified>
</cp:coreProperties>
</file>