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  <p:sldId id="258" r:id="rId3"/>
    <p:sldId id="259" r:id="rId4"/>
    <p:sldId id="263" r:id="rId5"/>
    <p:sldId id="270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20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ima Asghar" userId="7f871119465ffaae" providerId="LiveId" clId="{CA5C0135-C1D3-4AE5-9E30-F349B0C4F458}"/>
    <pc:docChg chg="undo custSel modSld">
      <pc:chgData name="Saima Asghar" userId="7f871119465ffaae" providerId="LiveId" clId="{CA5C0135-C1D3-4AE5-9E30-F349B0C4F458}" dt="2021-06-09T12:40:55.385" v="213" actId="20577"/>
      <pc:docMkLst>
        <pc:docMk/>
      </pc:docMkLst>
      <pc:sldChg chg="modSp mod">
        <pc:chgData name="Saima Asghar" userId="7f871119465ffaae" providerId="LiveId" clId="{CA5C0135-C1D3-4AE5-9E30-F349B0C4F458}" dt="2021-06-09T12:40:55.385" v="213" actId="20577"/>
        <pc:sldMkLst>
          <pc:docMk/>
          <pc:sldMk cId="0" sldId="256"/>
        </pc:sldMkLst>
        <pc:spChg chg="mod">
          <ac:chgData name="Saima Asghar" userId="7f871119465ffaae" providerId="LiveId" clId="{CA5C0135-C1D3-4AE5-9E30-F349B0C4F458}" dt="2021-06-09T12:40:55.385" v="213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Saima Asghar" userId="7f871119465ffaae" providerId="LiveId" clId="{CA5C0135-C1D3-4AE5-9E30-F349B0C4F458}" dt="2021-06-09T12:29:27.572" v="179" actId="255"/>
          <ac:spMkLst>
            <pc:docMk/>
            <pc:sldMk cId="0" sldId="256"/>
            <ac:spMk id="3" creationId="{00000000-0000-0000-0000-000000000000}"/>
          </ac:spMkLst>
        </pc:spChg>
        <pc:picChg chg="mod">
          <ac:chgData name="Saima Asghar" userId="7f871119465ffaae" providerId="LiveId" clId="{CA5C0135-C1D3-4AE5-9E30-F349B0C4F458}" dt="2021-06-09T12:09:08.526" v="15" actId="1076"/>
          <ac:picMkLst>
            <pc:docMk/>
            <pc:sldMk cId="0" sldId="256"/>
            <ac:picMk id="5" creationId="{7BE30C4B-B3F5-4BBA-99A4-11A86100B509}"/>
          </ac:picMkLst>
        </pc:picChg>
      </pc:sldChg>
      <pc:sldChg chg="addSp delSp modSp mod setBg">
        <pc:chgData name="Saima Asghar" userId="7f871119465ffaae" providerId="LiveId" clId="{CA5C0135-C1D3-4AE5-9E30-F349B0C4F458}" dt="2021-06-09T12:32:04.998" v="183" actId="2711"/>
        <pc:sldMkLst>
          <pc:docMk/>
          <pc:sldMk cId="0" sldId="258"/>
        </pc:sldMkLst>
        <pc:spChg chg="mod">
          <ac:chgData name="Saima Asghar" userId="7f871119465ffaae" providerId="LiveId" clId="{CA5C0135-C1D3-4AE5-9E30-F349B0C4F458}" dt="2021-06-09T12:30:57.479" v="182" actId="2711"/>
          <ac:spMkLst>
            <pc:docMk/>
            <pc:sldMk cId="0" sldId="258"/>
            <ac:spMk id="2" creationId="{00000000-0000-0000-0000-000000000000}"/>
          </ac:spMkLst>
        </pc:spChg>
        <pc:spChg chg="mod">
          <ac:chgData name="Saima Asghar" userId="7f871119465ffaae" providerId="LiveId" clId="{CA5C0135-C1D3-4AE5-9E30-F349B0C4F458}" dt="2021-06-09T12:32:04.998" v="183" actId="2711"/>
          <ac:spMkLst>
            <pc:docMk/>
            <pc:sldMk cId="0" sldId="258"/>
            <ac:spMk id="3" creationId="{00000000-0000-0000-0000-000000000000}"/>
          </ac:spMkLst>
        </pc:spChg>
        <pc:spChg chg="add del">
          <ac:chgData name="Saima Asghar" userId="7f871119465ffaae" providerId="LiveId" clId="{CA5C0135-C1D3-4AE5-9E30-F349B0C4F458}" dt="2021-06-09T12:15:36.714" v="53" actId="22"/>
          <ac:spMkLst>
            <pc:docMk/>
            <pc:sldMk cId="0" sldId="258"/>
            <ac:spMk id="6" creationId="{CF7CE855-2E14-43A9-954F-0EF5792B45AC}"/>
          </ac:spMkLst>
        </pc:spChg>
        <pc:picChg chg="mod">
          <ac:chgData name="Saima Asghar" userId="7f871119465ffaae" providerId="LiveId" clId="{CA5C0135-C1D3-4AE5-9E30-F349B0C4F458}" dt="2021-06-09T12:13:08.184" v="48" actId="1076"/>
          <ac:picMkLst>
            <pc:docMk/>
            <pc:sldMk cId="0" sldId="258"/>
            <ac:picMk id="4" creationId="{5CCE35AC-60EA-4EFC-A8A9-6528A00079B7}"/>
          </ac:picMkLst>
        </pc:picChg>
      </pc:sldChg>
      <pc:sldChg chg="modSp mod">
        <pc:chgData name="Saima Asghar" userId="7f871119465ffaae" providerId="LiveId" clId="{CA5C0135-C1D3-4AE5-9E30-F349B0C4F458}" dt="2021-06-09T12:34:12.281" v="190" actId="2711"/>
        <pc:sldMkLst>
          <pc:docMk/>
          <pc:sldMk cId="0" sldId="259"/>
        </pc:sldMkLst>
        <pc:spChg chg="mod">
          <ac:chgData name="Saima Asghar" userId="7f871119465ffaae" providerId="LiveId" clId="{CA5C0135-C1D3-4AE5-9E30-F349B0C4F458}" dt="2021-06-09T12:33:09.184" v="188" actId="14100"/>
          <ac:spMkLst>
            <pc:docMk/>
            <pc:sldMk cId="0" sldId="259"/>
            <ac:spMk id="2" creationId="{00000000-0000-0000-0000-000000000000}"/>
          </ac:spMkLst>
        </pc:spChg>
        <pc:spChg chg="mod">
          <ac:chgData name="Saima Asghar" userId="7f871119465ffaae" providerId="LiveId" clId="{CA5C0135-C1D3-4AE5-9E30-F349B0C4F458}" dt="2021-06-09T12:34:12.281" v="190" actId="2711"/>
          <ac:spMkLst>
            <pc:docMk/>
            <pc:sldMk cId="0" sldId="259"/>
            <ac:spMk id="3" creationId="{00000000-0000-0000-0000-000000000000}"/>
          </ac:spMkLst>
        </pc:spChg>
        <pc:picChg chg="mod">
          <ac:chgData name="Saima Asghar" userId="7f871119465ffaae" providerId="LiveId" clId="{CA5C0135-C1D3-4AE5-9E30-F349B0C4F458}" dt="2021-06-09T12:19:36.573" v="95" actId="1076"/>
          <ac:picMkLst>
            <pc:docMk/>
            <pc:sldMk cId="0" sldId="259"/>
            <ac:picMk id="4" creationId="{3F3E2406-449D-44AE-9D06-5DD62B2B98F2}"/>
          </ac:picMkLst>
        </pc:picChg>
      </pc:sldChg>
      <pc:sldChg chg="modSp mod">
        <pc:chgData name="Saima Asghar" userId="7f871119465ffaae" providerId="LiveId" clId="{CA5C0135-C1D3-4AE5-9E30-F349B0C4F458}" dt="2021-06-09T12:34:29.942" v="191" actId="2711"/>
        <pc:sldMkLst>
          <pc:docMk/>
          <pc:sldMk cId="0" sldId="263"/>
        </pc:sldMkLst>
        <pc:spChg chg="mod">
          <ac:chgData name="Saima Asghar" userId="7f871119465ffaae" providerId="LiveId" clId="{CA5C0135-C1D3-4AE5-9E30-F349B0C4F458}" dt="2021-06-09T12:33:37.963" v="189" actId="2711"/>
          <ac:spMkLst>
            <pc:docMk/>
            <pc:sldMk cId="0" sldId="263"/>
            <ac:spMk id="2" creationId="{00000000-0000-0000-0000-000000000000}"/>
          </ac:spMkLst>
        </pc:spChg>
        <pc:spChg chg="mod">
          <ac:chgData name="Saima Asghar" userId="7f871119465ffaae" providerId="LiveId" clId="{CA5C0135-C1D3-4AE5-9E30-F349B0C4F458}" dt="2021-06-09T12:34:29.942" v="191" actId="2711"/>
          <ac:spMkLst>
            <pc:docMk/>
            <pc:sldMk cId="0" sldId="263"/>
            <ac:spMk id="3" creationId="{00000000-0000-0000-0000-000000000000}"/>
          </ac:spMkLst>
        </pc:spChg>
        <pc:picChg chg="mod">
          <ac:chgData name="Saima Asghar" userId="7f871119465ffaae" providerId="LiveId" clId="{CA5C0135-C1D3-4AE5-9E30-F349B0C4F458}" dt="2021-06-09T12:21:51.979" v="112" actId="1076"/>
          <ac:picMkLst>
            <pc:docMk/>
            <pc:sldMk cId="0" sldId="263"/>
            <ac:picMk id="4" creationId="{EE339BB6-8584-47FF-A296-607C82F6B2F8}"/>
          </ac:picMkLst>
        </pc:picChg>
      </pc:sldChg>
      <pc:sldChg chg="modSp mod">
        <pc:chgData name="Saima Asghar" userId="7f871119465ffaae" providerId="LiveId" clId="{CA5C0135-C1D3-4AE5-9E30-F349B0C4F458}" dt="2021-06-09T12:37:12.560" v="196" actId="2711"/>
        <pc:sldMkLst>
          <pc:docMk/>
          <pc:sldMk cId="0" sldId="265"/>
        </pc:sldMkLst>
        <pc:spChg chg="mod">
          <ac:chgData name="Saima Asghar" userId="7f871119465ffaae" providerId="LiveId" clId="{CA5C0135-C1D3-4AE5-9E30-F349B0C4F458}" dt="2021-06-09T12:37:03.482" v="195" actId="2711"/>
          <ac:spMkLst>
            <pc:docMk/>
            <pc:sldMk cId="0" sldId="265"/>
            <ac:spMk id="2" creationId="{00000000-0000-0000-0000-000000000000}"/>
          </ac:spMkLst>
        </pc:spChg>
        <pc:spChg chg="mod">
          <ac:chgData name="Saima Asghar" userId="7f871119465ffaae" providerId="LiveId" clId="{CA5C0135-C1D3-4AE5-9E30-F349B0C4F458}" dt="2021-06-09T12:37:12.560" v="196" actId="2711"/>
          <ac:spMkLst>
            <pc:docMk/>
            <pc:sldMk cId="0" sldId="265"/>
            <ac:spMk id="3" creationId="{00000000-0000-0000-0000-000000000000}"/>
          </ac:spMkLst>
        </pc:spChg>
        <pc:picChg chg="mod">
          <ac:chgData name="Saima Asghar" userId="7f871119465ffaae" providerId="LiveId" clId="{CA5C0135-C1D3-4AE5-9E30-F349B0C4F458}" dt="2021-06-09T12:24:13.673" v="137" actId="1076"/>
          <ac:picMkLst>
            <pc:docMk/>
            <pc:sldMk cId="0" sldId="265"/>
            <ac:picMk id="4" creationId="{84B9B588-1C20-4124-8CF4-C22955D7DC2B}"/>
          </ac:picMkLst>
        </pc:picChg>
      </pc:sldChg>
      <pc:sldChg chg="modSp mod">
        <pc:chgData name="Saima Asghar" userId="7f871119465ffaae" providerId="LiveId" clId="{CA5C0135-C1D3-4AE5-9E30-F349B0C4F458}" dt="2021-06-09T12:37:48.997" v="198" actId="2711"/>
        <pc:sldMkLst>
          <pc:docMk/>
          <pc:sldMk cId="0" sldId="266"/>
        </pc:sldMkLst>
        <pc:spChg chg="mod">
          <ac:chgData name="Saima Asghar" userId="7f871119465ffaae" providerId="LiveId" clId="{CA5C0135-C1D3-4AE5-9E30-F349B0C4F458}" dt="2021-06-09T12:37:39.167" v="197" actId="2711"/>
          <ac:spMkLst>
            <pc:docMk/>
            <pc:sldMk cId="0" sldId="266"/>
            <ac:spMk id="2" creationId="{00000000-0000-0000-0000-000000000000}"/>
          </ac:spMkLst>
        </pc:spChg>
        <pc:spChg chg="mod">
          <ac:chgData name="Saima Asghar" userId="7f871119465ffaae" providerId="LiveId" clId="{CA5C0135-C1D3-4AE5-9E30-F349B0C4F458}" dt="2021-06-09T12:37:48.997" v="198" actId="2711"/>
          <ac:spMkLst>
            <pc:docMk/>
            <pc:sldMk cId="0" sldId="266"/>
            <ac:spMk id="3" creationId="{00000000-0000-0000-0000-000000000000}"/>
          </ac:spMkLst>
        </pc:spChg>
        <pc:picChg chg="mod">
          <ac:chgData name="Saima Asghar" userId="7f871119465ffaae" providerId="LiveId" clId="{CA5C0135-C1D3-4AE5-9E30-F349B0C4F458}" dt="2021-06-09T12:25:24.173" v="148" actId="1076"/>
          <ac:picMkLst>
            <pc:docMk/>
            <pc:sldMk cId="0" sldId="266"/>
            <ac:picMk id="4" creationId="{6A77FE4F-C8FB-4DDE-B400-9ABD51F9C69E}"/>
          </ac:picMkLst>
        </pc:picChg>
      </pc:sldChg>
      <pc:sldChg chg="modSp mod">
        <pc:chgData name="Saima Asghar" userId="7f871119465ffaae" providerId="LiveId" clId="{CA5C0135-C1D3-4AE5-9E30-F349B0C4F458}" dt="2021-06-09T12:39:16.737" v="207" actId="2711"/>
        <pc:sldMkLst>
          <pc:docMk/>
          <pc:sldMk cId="0" sldId="267"/>
        </pc:sldMkLst>
        <pc:spChg chg="mod">
          <ac:chgData name="Saima Asghar" userId="7f871119465ffaae" providerId="LiveId" clId="{CA5C0135-C1D3-4AE5-9E30-F349B0C4F458}" dt="2021-06-09T12:39:05.036" v="206" actId="2711"/>
          <ac:spMkLst>
            <pc:docMk/>
            <pc:sldMk cId="0" sldId="267"/>
            <ac:spMk id="2" creationId="{00000000-0000-0000-0000-000000000000}"/>
          </ac:spMkLst>
        </pc:spChg>
        <pc:spChg chg="mod">
          <ac:chgData name="Saima Asghar" userId="7f871119465ffaae" providerId="LiveId" clId="{CA5C0135-C1D3-4AE5-9E30-F349B0C4F458}" dt="2021-06-09T12:39:16.737" v="207" actId="2711"/>
          <ac:spMkLst>
            <pc:docMk/>
            <pc:sldMk cId="0" sldId="267"/>
            <ac:spMk id="3" creationId="{00000000-0000-0000-0000-000000000000}"/>
          </ac:spMkLst>
        </pc:spChg>
        <pc:picChg chg="mod">
          <ac:chgData name="Saima Asghar" userId="7f871119465ffaae" providerId="LiveId" clId="{CA5C0135-C1D3-4AE5-9E30-F349B0C4F458}" dt="2021-06-09T12:27:19.749" v="164" actId="1076"/>
          <ac:picMkLst>
            <pc:docMk/>
            <pc:sldMk cId="0" sldId="267"/>
            <ac:picMk id="4" creationId="{3F12C528-6D7F-475C-A872-7C28E06E481F}"/>
          </ac:picMkLst>
        </pc:picChg>
      </pc:sldChg>
      <pc:sldChg chg="modSp mod">
        <pc:chgData name="Saima Asghar" userId="7f871119465ffaae" providerId="LiveId" clId="{CA5C0135-C1D3-4AE5-9E30-F349B0C4F458}" dt="2021-06-09T12:39:40.196" v="209" actId="2711"/>
        <pc:sldMkLst>
          <pc:docMk/>
          <pc:sldMk cId="0" sldId="268"/>
        </pc:sldMkLst>
        <pc:spChg chg="mod">
          <ac:chgData name="Saima Asghar" userId="7f871119465ffaae" providerId="LiveId" clId="{CA5C0135-C1D3-4AE5-9E30-F349B0C4F458}" dt="2021-06-09T12:39:27.962" v="208" actId="2711"/>
          <ac:spMkLst>
            <pc:docMk/>
            <pc:sldMk cId="0" sldId="268"/>
            <ac:spMk id="2" creationId="{00000000-0000-0000-0000-000000000000}"/>
          </ac:spMkLst>
        </pc:spChg>
        <pc:spChg chg="mod">
          <ac:chgData name="Saima Asghar" userId="7f871119465ffaae" providerId="LiveId" clId="{CA5C0135-C1D3-4AE5-9E30-F349B0C4F458}" dt="2021-06-09T12:39:40.196" v="209" actId="2711"/>
          <ac:spMkLst>
            <pc:docMk/>
            <pc:sldMk cId="0" sldId="268"/>
            <ac:spMk id="3" creationId="{00000000-0000-0000-0000-000000000000}"/>
          </ac:spMkLst>
        </pc:spChg>
        <pc:picChg chg="mod">
          <ac:chgData name="Saima Asghar" userId="7f871119465ffaae" providerId="LiveId" clId="{CA5C0135-C1D3-4AE5-9E30-F349B0C4F458}" dt="2021-06-09T12:28:17.939" v="173" actId="1076"/>
          <ac:picMkLst>
            <pc:docMk/>
            <pc:sldMk cId="0" sldId="268"/>
            <ac:picMk id="4" creationId="{6284D10C-78E5-463C-B001-6E2062B8E975}"/>
          </ac:picMkLst>
        </pc:picChg>
      </pc:sldChg>
      <pc:sldChg chg="modSp mod">
        <pc:chgData name="Saima Asghar" userId="7f871119465ffaae" providerId="LiveId" clId="{CA5C0135-C1D3-4AE5-9E30-F349B0C4F458}" dt="2021-06-09T12:28:47.751" v="177" actId="1076"/>
        <pc:sldMkLst>
          <pc:docMk/>
          <pc:sldMk cId="0" sldId="269"/>
        </pc:sldMkLst>
        <pc:spChg chg="mod">
          <ac:chgData name="Saima Asghar" userId="7f871119465ffaae" providerId="LiveId" clId="{CA5C0135-C1D3-4AE5-9E30-F349B0C4F458}" dt="2021-06-09T12:28:40.547" v="176" actId="207"/>
          <ac:spMkLst>
            <pc:docMk/>
            <pc:sldMk cId="0" sldId="269"/>
            <ac:spMk id="3" creationId="{00000000-0000-0000-0000-000000000000}"/>
          </ac:spMkLst>
        </pc:spChg>
        <pc:picChg chg="mod">
          <ac:chgData name="Saima Asghar" userId="7f871119465ffaae" providerId="LiveId" clId="{CA5C0135-C1D3-4AE5-9E30-F349B0C4F458}" dt="2021-06-09T12:28:47.751" v="177" actId="1076"/>
          <ac:picMkLst>
            <pc:docMk/>
            <pc:sldMk cId="0" sldId="269"/>
            <ac:picMk id="4" creationId="{161A098E-D7C7-4575-98AD-C9CC09EBCC13}"/>
          </ac:picMkLst>
        </pc:picChg>
      </pc:sldChg>
      <pc:sldChg chg="modSp mod">
        <pc:chgData name="Saima Asghar" userId="7f871119465ffaae" providerId="LiveId" clId="{CA5C0135-C1D3-4AE5-9E30-F349B0C4F458}" dt="2021-06-09T12:36:12.557" v="194" actId="2711"/>
        <pc:sldMkLst>
          <pc:docMk/>
          <pc:sldMk cId="0" sldId="270"/>
        </pc:sldMkLst>
        <pc:spChg chg="mod">
          <ac:chgData name="Saima Asghar" userId="7f871119465ffaae" providerId="LiveId" clId="{CA5C0135-C1D3-4AE5-9E30-F349B0C4F458}" dt="2021-06-09T12:34:54.190" v="193" actId="2711"/>
          <ac:spMkLst>
            <pc:docMk/>
            <pc:sldMk cId="0" sldId="270"/>
            <ac:spMk id="2" creationId="{00000000-0000-0000-0000-000000000000}"/>
          </ac:spMkLst>
        </pc:spChg>
        <pc:spChg chg="mod">
          <ac:chgData name="Saima Asghar" userId="7f871119465ffaae" providerId="LiveId" clId="{CA5C0135-C1D3-4AE5-9E30-F349B0C4F458}" dt="2021-06-09T12:36:12.557" v="194" actId="2711"/>
          <ac:spMkLst>
            <pc:docMk/>
            <pc:sldMk cId="0" sldId="270"/>
            <ac:spMk id="3" creationId="{00000000-0000-0000-0000-000000000000}"/>
          </ac:spMkLst>
        </pc:spChg>
        <pc:picChg chg="mod">
          <ac:chgData name="Saima Asghar" userId="7f871119465ffaae" providerId="LiveId" clId="{CA5C0135-C1D3-4AE5-9E30-F349B0C4F458}" dt="2021-06-09T12:22:48.450" v="125" actId="1076"/>
          <ac:picMkLst>
            <pc:docMk/>
            <pc:sldMk cId="0" sldId="270"/>
            <ac:picMk id="4" creationId="{05443395-0194-49C1-A6B6-952142B1951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329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5799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15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4553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52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689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081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491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63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184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844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7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94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68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5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92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6705600" cy="1828800"/>
          </a:xfrm>
        </p:spPr>
        <p:txBody>
          <a:bodyPr>
            <a:normAutofit/>
          </a:bodyPr>
          <a:lstStyle/>
          <a:p>
            <a:pPr algn="ctr"/>
            <a:r>
              <a:rPr lang="en-US" sz="2400" b="1" i="1" dirty="0">
                <a:solidFill>
                  <a:srgbClr val="C00000"/>
                </a:solidFill>
                <a:latin typeface="Arial Rounded MT Bold" panose="020F0704030504030204" pitchFamily="34" charset="0"/>
                <a:cs typeface="Aharoni" pitchFamily="2" charset="-79"/>
              </a:rPr>
              <a:t>STEPS AND ACTION PLAN TO IMPROVE THE QUALITY OF DRUG TREATMENT SYSTEM IN PAKISTAN </a:t>
            </a:r>
            <a:br>
              <a:rPr lang="en-US" sz="2400" b="1" i="1" dirty="0">
                <a:solidFill>
                  <a:srgbClr val="C00000"/>
                </a:solidFill>
                <a:latin typeface="Arial Rounded MT Bold" panose="020F0704030504030204" pitchFamily="34" charset="0"/>
                <a:cs typeface="Aharoni" pitchFamily="2" charset="-79"/>
              </a:rPr>
            </a:br>
            <a:r>
              <a:rPr lang="en-US" sz="2400" b="1" i="1" dirty="0">
                <a:solidFill>
                  <a:srgbClr val="C00000"/>
                </a:solidFill>
                <a:latin typeface="Arial Rounded MT Bold" panose="020F0704030504030204" pitchFamily="34" charset="0"/>
                <a:cs typeface="Aharoni" pitchFamily="2" charset="-79"/>
              </a:rPr>
              <a:t>BY ISSUP PAKISTAN CHAPTER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114800"/>
            <a:ext cx="6477000" cy="152399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3000" i="1" dirty="0">
                <a:solidFill>
                  <a:srgbClr val="0070C0"/>
                </a:solidFill>
              </a:rPr>
              <a:t>Saima Asghar</a:t>
            </a:r>
          </a:p>
          <a:p>
            <a:pPr algn="ctr"/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Director ISSUP  Pakistan Chapter</a:t>
            </a:r>
          </a:p>
          <a:p>
            <a:pPr algn="ctr"/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Executive Director New Life Rehab Center</a:t>
            </a:r>
          </a:p>
          <a:p>
            <a:pPr algn="ctr"/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(For Dug Use Prevention, Treatment &amp; Rehabilitation)-Pakistan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E30C4B-B3F5-4BBA-99A4-11A86100B5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00" y="0"/>
            <a:ext cx="2540000" cy="121344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228536"/>
            <a:ext cx="7924800" cy="1752600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bg2">
                    <a:lumMod val="50000"/>
                  </a:schemeClr>
                </a:solidFill>
                <a:latin typeface="Algerian" panose="04020705040A02060702" pitchFamily="82" charset="0"/>
              </a:rPr>
              <a:t>THANK YOU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1A098E-D7C7-4575-98AD-C9CC09EBCC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228600"/>
            <a:ext cx="2540000" cy="121344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4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05959"/>
            <a:ext cx="7162800" cy="1213441"/>
          </a:xfrm>
        </p:spPr>
        <p:txBody>
          <a:bodyPr>
            <a:normAutofit/>
          </a:bodyPr>
          <a:lstStyle/>
          <a:p>
            <a:pPr algn="l"/>
            <a:r>
              <a:rPr lang="en-US" sz="2800" b="1" i="1" dirty="0">
                <a:solidFill>
                  <a:srgbClr val="0070C0"/>
                </a:solidFill>
                <a:latin typeface="Arial Rounded MT Bold" panose="020F0704030504030204" pitchFamily="34" charset="0"/>
                <a:cs typeface="Aharoni" pitchFamily="2" charset="-79"/>
              </a:rPr>
              <a:t>DRUG TREATMENT IN PAKISTAN</a:t>
            </a:r>
            <a:r>
              <a:rPr lang="en-US" sz="2800" b="1" i="1" dirty="0">
                <a:solidFill>
                  <a:srgbClr val="0070C0"/>
                </a:solidFill>
                <a:latin typeface="Arial Rounded MT Bold" panose="020F0704030504030204" pitchFamily="34" charset="0"/>
                <a:cs typeface="Times New Roman" pitchFamily="18" charset="0"/>
              </a:rPr>
              <a:t>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276600"/>
            <a:ext cx="6781800" cy="30480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availability of properly functioning Centers is vital in curbing the menace of drug addiction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4.25 Million Drug dependent need Professional Treatment 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Available Structure has only 1990 Beds for Drug Treatment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Only 30,000 Substance Users get access to Treatment every Year in Pakistan (Asghar 2018)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CE35AC-60EA-4EFC-A8A9-6528A00079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152400"/>
            <a:ext cx="2540000" cy="121344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7696200" cy="1524000"/>
          </a:xfrm>
        </p:spPr>
        <p:txBody>
          <a:bodyPr>
            <a:normAutofit/>
          </a:bodyPr>
          <a:lstStyle/>
          <a:p>
            <a:pPr algn="l"/>
            <a:r>
              <a:rPr lang="en-US" sz="3200" b="1" i="1" dirty="0">
                <a:solidFill>
                  <a:schemeClr val="bg2">
                    <a:lumMod val="50000"/>
                  </a:schemeClr>
                </a:solidFill>
                <a:latin typeface="Arial Rounded MT Bold" panose="020F0704030504030204" pitchFamily="34" charset="0"/>
                <a:cs typeface="Aharoni" pitchFamily="2" charset="-79"/>
              </a:rPr>
              <a:t>DRUG TREATMENT IN PAKISTAN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590800"/>
            <a:ext cx="6781800" cy="4038600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This means that Over 4 Million People who need Treatment for Addiction – aren’t getting it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Majority of the people are not able to afford the Charges of this Treatment (UNODC 2013; Asghar 2018)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Such centers are facing Issues like insecurity; lack of Trained Medical Staff and less Financial Budget which decreases their efficiency from expanding their services to high number of addicts (Zafar, 2013).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3E2406-449D-44AE-9D06-5DD62B2B98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81085"/>
            <a:ext cx="2540000" cy="121344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828800"/>
            <a:ext cx="7010400" cy="1524000"/>
          </a:xfrm>
        </p:spPr>
        <p:txBody>
          <a:bodyPr>
            <a:normAutofit/>
          </a:bodyPr>
          <a:lstStyle/>
          <a:p>
            <a:pPr algn="ctr"/>
            <a:r>
              <a:rPr lang="en-US" sz="3200" b="1" i="1" dirty="0">
                <a:solidFill>
                  <a:schemeClr val="bg2">
                    <a:lumMod val="50000"/>
                  </a:schemeClr>
                </a:solidFill>
                <a:latin typeface="Arial Rounded MT Bold" panose="020F0704030504030204" pitchFamily="34" charset="0"/>
                <a:cs typeface="Aharoni" pitchFamily="2" charset="-79"/>
              </a:rPr>
              <a:t>ISSUP PAKISTAN’S MISSION</a:t>
            </a:r>
            <a:br>
              <a:rPr lang="en-US" sz="3200" b="1" dirty="0">
                <a:solidFill>
                  <a:schemeClr val="bg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</a:br>
            <a:endParaRPr lang="en-US" sz="3200" b="1" dirty="0">
              <a:solidFill>
                <a:schemeClr val="bg2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352800"/>
            <a:ext cx="7010400" cy="3124200"/>
          </a:xfrm>
        </p:spPr>
        <p:txBody>
          <a:bodyPr/>
          <a:lstStyle/>
          <a:p>
            <a:pPr algn="l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ISSUP Pakistan Aims to establish and maintain a multidisciplinary network of SUD Professionals and Provide highly ethical, Evidence-based substance use Prevention, Treatment and Recovery Support through its Network of Professionals in the field.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339BB6-8584-47FF-A296-607C82F6B2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52400"/>
            <a:ext cx="2540000" cy="121344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447800"/>
            <a:ext cx="5715000" cy="914400"/>
          </a:xfrm>
        </p:spPr>
        <p:txBody>
          <a:bodyPr>
            <a:normAutofit/>
          </a:bodyPr>
          <a:lstStyle/>
          <a:p>
            <a:pPr algn="l"/>
            <a:r>
              <a:rPr lang="en-US" sz="3200" b="1" i="1" dirty="0">
                <a:solidFill>
                  <a:schemeClr val="bg2">
                    <a:lumMod val="50000"/>
                  </a:schemeClr>
                </a:solidFill>
                <a:latin typeface="Arial Rounded MT Bold" panose="020F0704030504030204" pitchFamily="34" charset="0"/>
                <a:cs typeface="Aharoni" pitchFamily="2" charset="-79"/>
              </a:rPr>
              <a:t>AIMS &amp; OBJECTIVES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819400"/>
            <a:ext cx="6629400" cy="3733800"/>
          </a:xfrm>
        </p:spPr>
        <p:txBody>
          <a:bodyPr/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To build a Multidisciplinary and Effective Network of Substance Use Prevention, Treatment and Recovery Support Professionals. 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To promote Educational reforms for the substance use Prevention, Treatment and Recovery support Professionals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To Recognize issues concerning Drug Abuse and its Prevention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To enhance the Ethical and evidence-base practice in the field of SUD in Pakistan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443395-0194-49C1-A6B6-952142B195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34359"/>
            <a:ext cx="2540000" cy="121344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828800"/>
            <a:ext cx="7318248" cy="838200"/>
          </a:xfrm>
        </p:spPr>
        <p:txBody>
          <a:bodyPr>
            <a:normAutofit/>
          </a:bodyPr>
          <a:lstStyle/>
          <a:p>
            <a:pPr algn="l"/>
            <a:r>
              <a:rPr lang="en-US" sz="3200" b="1" i="1" dirty="0">
                <a:solidFill>
                  <a:schemeClr val="bg2">
                    <a:lumMod val="50000"/>
                  </a:schemeClr>
                </a:solidFill>
                <a:latin typeface="Arial Rounded MT Bold" panose="020F0704030504030204" pitchFamily="34" charset="0"/>
                <a:cs typeface="Aharoni" pitchFamily="2" charset="-79"/>
              </a:rPr>
              <a:t>AIMS &amp; OBJECTIVES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971800"/>
            <a:ext cx="6781800" cy="4191000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To develop Policies and Establish Evidence-Based, High Quality and ethical practices for substance use Prevention, treatment and Recovery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To Professionalize the Treatment, Prevention and Recovery Support Workforce in Pakistan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To develop and deliver knowledge systems for Evidence-Based Prevention, Treatment and Recovery support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To raise awareness regarding the effects of Substance use and its prevention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To provide access to Training, Education and Credentialing opportunities.</a:t>
            </a:r>
            <a:b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B9B588-1C20-4124-8CF4-C22955D7DC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152400"/>
            <a:ext cx="2540000" cy="121344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758358"/>
            <a:ext cx="6705600" cy="1213441"/>
          </a:xfrm>
        </p:spPr>
        <p:txBody>
          <a:bodyPr>
            <a:normAutofit/>
          </a:bodyPr>
          <a:lstStyle/>
          <a:p>
            <a:pPr algn="just"/>
            <a:r>
              <a:rPr lang="en-US" sz="2800" b="1" i="1" dirty="0">
                <a:solidFill>
                  <a:schemeClr val="bg2">
                    <a:lumMod val="50000"/>
                  </a:schemeClr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 SHARED GOAL PROVIDES A FOUNDATION FOR COLLABORATION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17446"/>
            <a:ext cx="6934200" cy="3340553"/>
          </a:xfrm>
        </p:spPr>
        <p:txBody>
          <a:bodyPr/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The goal of ISSUP Pakistan is to minimize Drug-related Harm and Promote and Protect Health and Wellbeing for all 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The idea of harm minimization encompasses the prevention and reduction of Health, Social and Economic Harms experienced by Individuals, Their families and Friends, Communities and Society from Substance Use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77FE4F-C8FB-4DDE-B400-9ABD51F9C6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45911"/>
            <a:ext cx="2540000" cy="121344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359352"/>
            <a:ext cx="7315200" cy="1307648"/>
          </a:xfrm>
        </p:spPr>
        <p:txBody>
          <a:bodyPr/>
          <a:lstStyle/>
          <a:p>
            <a:pPr algn="l"/>
            <a:r>
              <a:rPr lang="en-US" sz="2800" b="1" i="1" dirty="0">
                <a:solidFill>
                  <a:schemeClr val="bg2">
                    <a:lumMod val="50000"/>
                  </a:schemeClr>
                </a:solidFill>
                <a:latin typeface="Arial Rounded MT Bold" panose="020F0704030504030204" pitchFamily="34" charset="0"/>
                <a:cs typeface="Aharoni" pitchFamily="2" charset="-79"/>
              </a:rPr>
              <a:t>ISSUP PAKISTAN PLAN OF ACTION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971800"/>
            <a:ext cx="6629400" cy="3657600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Develop and implement a strategic framework for Adult and Youth SUD Services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Develop Common Tools and/or Forums to share Practice and celebrate success to Foster System Learning and Improvement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Build on Existing SUD-related Public Education Campaigns to shift SUD Culture, Promote Help-seeking and address stigma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Develop Guidance for Improving SUD Intervention for Services Engaging with Young People not in Education or Employment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12C528-6D7F-475C-A872-7C28E06E48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36621"/>
            <a:ext cx="2540000" cy="121344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905000"/>
            <a:ext cx="7848600" cy="914400"/>
          </a:xfrm>
        </p:spPr>
        <p:txBody>
          <a:bodyPr>
            <a:normAutofit/>
          </a:bodyPr>
          <a:lstStyle/>
          <a:p>
            <a:pPr algn="l"/>
            <a:r>
              <a:rPr lang="en-US" sz="3200" b="1" i="1" dirty="0">
                <a:solidFill>
                  <a:schemeClr val="bg2">
                    <a:lumMod val="50000"/>
                  </a:schemeClr>
                </a:solidFill>
                <a:latin typeface="Arial Rounded MT Bold" panose="020F0704030504030204" pitchFamily="34" charset="0"/>
                <a:cs typeface="Aharoni" pitchFamily="2" charset="-79"/>
              </a:rPr>
              <a:t>ISSUP Pakistan Plan of Action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429000"/>
            <a:ext cx="6781800" cy="3429000"/>
          </a:xfrm>
        </p:spPr>
        <p:txBody>
          <a:bodyPr/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Release a discussion document seeking feedback on Appropriate Regulation of Drug utensils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Evaluate the Alcohol and other Drug Treatment Court Pilot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Develop and Implement an SUD information Plan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Publish a literature review of Population-level SUD Impacts and unmet needs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84D10C-78E5-463C-B001-6E2062B8E9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152400"/>
            <a:ext cx="2540000" cy="121344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353</TotalTime>
  <Words>519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Aharoni</vt:lpstr>
      <vt:lpstr>Algerian</vt:lpstr>
      <vt:lpstr>Arial</vt:lpstr>
      <vt:lpstr>Arial Rounded MT Bold</vt:lpstr>
      <vt:lpstr>Cambria</vt:lpstr>
      <vt:lpstr>Times New Roman</vt:lpstr>
      <vt:lpstr>Trebuchet MS</vt:lpstr>
      <vt:lpstr>Wingdings</vt:lpstr>
      <vt:lpstr>Wingdings 3</vt:lpstr>
      <vt:lpstr>Facet</vt:lpstr>
      <vt:lpstr>STEPS AND ACTION PLAN TO IMPROVE THE QUALITY OF DRUG TREATMENT SYSTEM IN PAKISTAN  BY ISSUP PAKISTAN CHAPTER</vt:lpstr>
      <vt:lpstr>DRUG TREATMENT IN PAKISTAN  </vt:lpstr>
      <vt:lpstr>DRUG TREATMENT IN PAKISTAN</vt:lpstr>
      <vt:lpstr>ISSUP PAKISTAN’S MISSION </vt:lpstr>
      <vt:lpstr>AIMS &amp; OBJECTIVES </vt:lpstr>
      <vt:lpstr>AIMS &amp; OBJECTIVES</vt:lpstr>
      <vt:lpstr>A SHARED GOAL PROVIDES A FOUNDATION FOR COLLABORATION</vt:lpstr>
      <vt:lpstr>ISSUP PAKISTAN PLAN OF ACTION</vt:lpstr>
      <vt:lpstr>ISSUP Pakistan Plan of Action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Steps and action Plan to Improve the Quality of Drug treatment System in Pakistan</dc:title>
  <dc:creator>Rafique Ahmed</dc:creator>
  <cp:lastModifiedBy>Saima Asghar</cp:lastModifiedBy>
  <cp:revision>50</cp:revision>
  <dcterms:created xsi:type="dcterms:W3CDTF">2006-08-16T00:00:00Z</dcterms:created>
  <dcterms:modified xsi:type="dcterms:W3CDTF">2021-06-09T17:10:29Z</dcterms:modified>
</cp:coreProperties>
</file>