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3" r:id="rId3"/>
    <p:sldId id="257" r:id="rId4"/>
    <p:sldId id="264" r:id="rId5"/>
    <p:sldId id="291" r:id="rId6"/>
    <p:sldId id="265" r:id="rId7"/>
    <p:sldId id="266" r:id="rId8"/>
    <p:sldId id="268" r:id="rId9"/>
    <p:sldId id="269" r:id="rId10"/>
    <p:sldId id="267" r:id="rId11"/>
    <p:sldId id="271" r:id="rId12"/>
    <p:sldId id="272" r:id="rId13"/>
    <p:sldId id="273" r:id="rId14"/>
    <p:sldId id="274" r:id="rId15"/>
    <p:sldId id="275" r:id="rId16"/>
    <p:sldId id="276" r:id="rId17"/>
    <p:sldId id="277" r:id="rId18"/>
    <p:sldId id="278" r:id="rId19"/>
    <p:sldId id="280" r:id="rId20"/>
    <p:sldId id="281" r:id="rId21"/>
    <p:sldId id="282" r:id="rId22"/>
    <p:sldId id="279" r:id="rId23"/>
    <p:sldId id="283" r:id="rId24"/>
    <p:sldId id="284" r:id="rId25"/>
    <p:sldId id="285" r:id="rId26"/>
    <p:sldId id="286" r:id="rId27"/>
    <p:sldId id="287" r:id="rId28"/>
    <p:sldId id="288" r:id="rId29"/>
    <p:sldId id="289" r:id="rId30"/>
    <p:sldId id="2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Sierra" initials="AS" lastIdx="1" clrIdx="0">
    <p:extLst>
      <p:ext uri="{19B8F6BF-5375-455C-9EA6-DF929625EA0E}">
        <p15:presenceInfo xmlns:p15="http://schemas.microsoft.com/office/powerpoint/2012/main" userId="4c4bd6b974aa8b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71B0C-8E68-4D64-9BED-66C4E88BF540}" v="201" dt="2020-02-28T22:43:22.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5" autoAdjust="0"/>
    <p:restoredTop sz="57610" autoAdjust="0"/>
  </p:normalViewPr>
  <p:slideViewPr>
    <p:cSldViewPr snapToGrid="0" showGuides="1">
      <p:cViewPr varScale="1">
        <p:scale>
          <a:sx n="49" d="100"/>
          <a:sy n="49" d="100"/>
        </p:scale>
        <p:origin x="194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erra" userId="4c4bd6b974aa8bff" providerId="LiveId" clId="{95F71B0C-8E68-4D64-9BED-66C4E88BF540}"/>
    <pc:docChg chg="undo custSel mod addSld delSld modSld sldOrd">
      <pc:chgData name="Ana Sierra" userId="4c4bd6b974aa8bff" providerId="LiveId" clId="{95F71B0C-8E68-4D64-9BED-66C4E88BF540}" dt="2020-03-10T00:56:00.634" v="2576" actId="20577"/>
      <pc:docMkLst>
        <pc:docMk/>
      </pc:docMkLst>
      <pc:sldChg chg="modSp add del modNotesTx">
        <pc:chgData name="Ana Sierra" userId="4c4bd6b974aa8bff" providerId="LiveId" clId="{95F71B0C-8E68-4D64-9BED-66C4E88BF540}" dt="2020-02-28T20:41:03.466" v="1984" actId="20577"/>
        <pc:sldMkLst>
          <pc:docMk/>
          <pc:sldMk cId="3731891030" sldId="256"/>
        </pc:sldMkLst>
        <pc:spChg chg="mod">
          <ac:chgData name="Ana Sierra" userId="4c4bd6b974aa8bff" providerId="LiveId" clId="{95F71B0C-8E68-4D64-9BED-66C4E88BF540}" dt="2020-02-18T23:48:42.089" v="60" actId="20577"/>
          <ac:spMkLst>
            <pc:docMk/>
            <pc:sldMk cId="3731891030" sldId="256"/>
            <ac:spMk id="2" creationId="{43A4799E-C616-4205-BA7C-87A4D58E15C4}"/>
          </ac:spMkLst>
        </pc:spChg>
      </pc:sldChg>
      <pc:sldChg chg="modSp add del mod modNotesTx">
        <pc:chgData name="Ana Sierra" userId="4c4bd6b974aa8bff" providerId="LiveId" clId="{95F71B0C-8E68-4D64-9BED-66C4E88BF540}" dt="2020-02-25T23:03:50.687" v="585" actId="6549"/>
        <pc:sldMkLst>
          <pc:docMk/>
          <pc:sldMk cId="3182833411" sldId="257"/>
        </pc:sldMkLst>
        <pc:spChg chg="mod">
          <ac:chgData name="Ana Sierra" userId="4c4bd6b974aa8bff" providerId="LiveId" clId="{95F71B0C-8E68-4D64-9BED-66C4E88BF540}" dt="2020-02-18T23:49:30.895" v="91" actId="20577"/>
          <ac:spMkLst>
            <pc:docMk/>
            <pc:sldMk cId="3182833411" sldId="257"/>
            <ac:spMk id="2" creationId="{B4C75D1F-9920-459D-AB77-0FDC9B13F32E}"/>
          </ac:spMkLst>
        </pc:spChg>
        <pc:spChg chg="mod">
          <ac:chgData name="Ana Sierra" userId="4c4bd6b974aa8bff" providerId="LiveId" clId="{95F71B0C-8E68-4D64-9BED-66C4E88BF540}" dt="2020-02-25T23:03:44.576" v="584" actId="1076"/>
          <ac:spMkLst>
            <pc:docMk/>
            <pc:sldMk cId="3182833411" sldId="257"/>
            <ac:spMk id="3" creationId="{D358953F-1C3C-40DC-BDDD-969B29D7CA47}"/>
          </ac:spMkLst>
        </pc:spChg>
      </pc:sldChg>
      <pc:sldChg chg="modSp add del modNotesTx">
        <pc:chgData name="Ana Sierra" userId="4c4bd6b974aa8bff" providerId="LiveId" clId="{95F71B0C-8E68-4D64-9BED-66C4E88BF540}" dt="2020-03-10T00:56:00.634" v="2576" actId="20577"/>
        <pc:sldMkLst>
          <pc:docMk/>
          <pc:sldMk cId="2686553820" sldId="263"/>
        </pc:sldMkLst>
        <pc:spChg chg="mod">
          <ac:chgData name="Ana Sierra" userId="4c4bd6b974aa8bff" providerId="LiveId" clId="{95F71B0C-8E68-4D64-9BED-66C4E88BF540}" dt="2020-02-18T23:49:14.258" v="68" actId="122"/>
          <ac:spMkLst>
            <pc:docMk/>
            <pc:sldMk cId="2686553820" sldId="263"/>
            <ac:spMk id="2" creationId="{33D50FC1-E52A-415A-B2B8-30A25A10CD0B}"/>
          </ac:spMkLst>
        </pc:spChg>
        <pc:graphicFrameChg chg="mod">
          <ac:chgData name="Ana Sierra" userId="4c4bd6b974aa8bff" providerId="LiveId" clId="{95F71B0C-8E68-4D64-9BED-66C4E88BF540}" dt="2020-02-18T23:49:07.848" v="62" actId="20577"/>
          <ac:graphicFrameMkLst>
            <pc:docMk/>
            <pc:sldMk cId="2686553820" sldId="263"/>
            <ac:graphicFrameMk id="5" creationId="{3D4442AC-FB86-4D90-90CD-9FF789590751}"/>
          </ac:graphicFrameMkLst>
        </pc:graphicFrameChg>
      </pc:sldChg>
      <pc:sldChg chg="addSp delSp modSp add mod setBg">
        <pc:chgData name="Ana Sierra" userId="4c4bd6b974aa8bff" providerId="LiveId" clId="{95F71B0C-8E68-4D64-9BED-66C4E88BF540}" dt="2020-02-28T20:40:08.468" v="1806" actId="403"/>
        <pc:sldMkLst>
          <pc:docMk/>
          <pc:sldMk cId="3726880299" sldId="264"/>
        </pc:sldMkLst>
        <pc:spChg chg="mod ord">
          <ac:chgData name="Ana Sierra" userId="4c4bd6b974aa8bff" providerId="LiveId" clId="{95F71B0C-8E68-4D64-9BED-66C4E88BF540}" dt="2020-02-28T20:40:08.468" v="1806" actId="403"/>
          <ac:spMkLst>
            <pc:docMk/>
            <pc:sldMk cId="3726880299" sldId="264"/>
            <ac:spMk id="2" creationId="{CB605445-00EC-43AC-B736-96D1F8784A5D}"/>
          </ac:spMkLst>
        </pc:spChg>
        <pc:spChg chg="add del">
          <ac:chgData name="Ana Sierra" userId="4c4bd6b974aa8bff" providerId="LiveId" clId="{95F71B0C-8E68-4D64-9BED-66C4E88BF540}" dt="2020-02-25T23:06:48.167" v="614" actId="478"/>
          <ac:spMkLst>
            <pc:docMk/>
            <pc:sldMk cId="3726880299" sldId="264"/>
            <ac:spMk id="3" creationId="{C732AD82-9049-4043-87C0-3CC15D854392}"/>
          </ac:spMkLst>
        </pc:spChg>
        <pc:spChg chg="add">
          <ac:chgData name="Ana Sierra" userId="4c4bd6b974aa8bff" providerId="LiveId" clId="{95F71B0C-8E68-4D64-9BED-66C4E88BF540}" dt="2020-02-25T23:06:51.744" v="616" actId="26606"/>
          <ac:spMkLst>
            <pc:docMk/>
            <pc:sldMk cId="3726880299" sldId="264"/>
            <ac:spMk id="10" creationId="{25C8D2C1-DA83-420D-9635-D52CE066B5DA}"/>
          </ac:spMkLst>
        </pc:spChg>
        <pc:spChg chg="add">
          <ac:chgData name="Ana Sierra" userId="4c4bd6b974aa8bff" providerId="LiveId" clId="{95F71B0C-8E68-4D64-9BED-66C4E88BF540}" dt="2020-02-25T23:06:51.744" v="616" actId="26606"/>
          <ac:spMkLst>
            <pc:docMk/>
            <pc:sldMk cId="3726880299" sldId="264"/>
            <ac:spMk id="12" creationId="{434F74C9-6A0B-409E-AD1C-45B58BE91BB8}"/>
          </ac:spMkLst>
        </pc:spChg>
        <pc:spChg chg="add">
          <ac:chgData name="Ana Sierra" userId="4c4bd6b974aa8bff" providerId="LiveId" clId="{95F71B0C-8E68-4D64-9BED-66C4E88BF540}" dt="2020-02-25T23:06:51.744" v="616" actId="26606"/>
          <ac:spMkLst>
            <pc:docMk/>
            <pc:sldMk cId="3726880299" sldId="264"/>
            <ac:spMk id="16" creationId="{B76D919A-FC3E-4B4E-BAF0-ED6CFB8DC4AE}"/>
          </ac:spMkLst>
        </pc:spChg>
        <pc:spChg chg="add">
          <ac:chgData name="Ana Sierra" userId="4c4bd6b974aa8bff" providerId="LiveId" clId="{95F71B0C-8E68-4D64-9BED-66C4E88BF540}" dt="2020-02-25T23:06:51.744" v="616" actId="26606"/>
          <ac:spMkLst>
            <pc:docMk/>
            <pc:sldMk cId="3726880299" sldId="264"/>
            <ac:spMk id="18" creationId="{8F66ACBD-1C82-4782-AA7C-05504DD7DE77}"/>
          </ac:spMkLst>
        </pc:spChg>
        <pc:picChg chg="add del mod">
          <ac:chgData name="Ana Sierra" userId="4c4bd6b974aa8bff" providerId="LiveId" clId="{95F71B0C-8E68-4D64-9BED-66C4E88BF540}" dt="2020-02-25T23:06:45.717" v="613"/>
          <ac:picMkLst>
            <pc:docMk/>
            <pc:sldMk cId="3726880299" sldId="264"/>
            <ac:picMk id="4" creationId="{39465647-C606-454D-B2E9-19A3185223FF}"/>
          </ac:picMkLst>
        </pc:picChg>
        <pc:picChg chg="add mod">
          <ac:chgData name="Ana Sierra" userId="4c4bd6b974aa8bff" providerId="LiveId" clId="{95F71B0C-8E68-4D64-9BED-66C4E88BF540}" dt="2020-02-25T23:06:56.363" v="618" actId="27614"/>
          <ac:picMkLst>
            <pc:docMk/>
            <pc:sldMk cId="3726880299" sldId="264"/>
            <ac:picMk id="5" creationId="{66F0A78C-D1F3-4960-B120-B0D86E9D7F42}"/>
          </ac:picMkLst>
        </pc:picChg>
        <pc:cxnChg chg="add">
          <ac:chgData name="Ana Sierra" userId="4c4bd6b974aa8bff" providerId="LiveId" clId="{95F71B0C-8E68-4D64-9BED-66C4E88BF540}" dt="2020-02-25T23:06:51.744" v="616" actId="26606"/>
          <ac:cxnSpMkLst>
            <pc:docMk/>
            <pc:sldMk cId="3726880299" sldId="264"/>
            <ac:cxnSpMk id="14" creationId="{F5486A9D-1265-4B57-91E6-68E666B978BC}"/>
          </ac:cxnSpMkLst>
        </pc:cxnChg>
      </pc:sldChg>
      <pc:sldChg chg="modSp add mod">
        <pc:chgData name="Ana Sierra" userId="4c4bd6b974aa8bff" providerId="LiveId" clId="{95F71B0C-8E68-4D64-9BED-66C4E88BF540}" dt="2020-02-25T23:07:39.989" v="652" actId="403"/>
        <pc:sldMkLst>
          <pc:docMk/>
          <pc:sldMk cId="1973682579" sldId="265"/>
        </pc:sldMkLst>
        <pc:spChg chg="mod">
          <ac:chgData name="Ana Sierra" userId="4c4bd6b974aa8bff" providerId="LiveId" clId="{95F71B0C-8E68-4D64-9BED-66C4E88BF540}" dt="2020-02-25T23:07:34.749" v="647" actId="207"/>
          <ac:spMkLst>
            <pc:docMk/>
            <pc:sldMk cId="1973682579" sldId="265"/>
            <ac:spMk id="2" creationId="{7566D462-AF10-488A-A17B-42547AF30EA0}"/>
          </ac:spMkLst>
        </pc:spChg>
        <pc:spChg chg="mod">
          <ac:chgData name="Ana Sierra" userId="4c4bd6b974aa8bff" providerId="LiveId" clId="{95F71B0C-8E68-4D64-9BED-66C4E88BF540}" dt="2020-02-25T23:07:39.989" v="652" actId="403"/>
          <ac:spMkLst>
            <pc:docMk/>
            <pc:sldMk cId="1973682579" sldId="265"/>
            <ac:spMk id="3" creationId="{14B06083-86E1-4B2A-88E9-D16B3B0FDA93}"/>
          </ac:spMkLst>
        </pc:spChg>
      </pc:sldChg>
      <pc:sldChg chg="addSp delSp modSp add mod modNotesTx">
        <pc:chgData name="Ana Sierra" userId="4c4bd6b974aa8bff" providerId="LiveId" clId="{95F71B0C-8E68-4D64-9BED-66C4E88BF540}" dt="2020-02-28T22:35:19.835" v="2517" actId="2711"/>
        <pc:sldMkLst>
          <pc:docMk/>
          <pc:sldMk cId="2006868205" sldId="266"/>
        </pc:sldMkLst>
        <pc:spChg chg="del mod">
          <ac:chgData name="Ana Sierra" userId="4c4bd6b974aa8bff" providerId="LiveId" clId="{95F71B0C-8E68-4D64-9BED-66C4E88BF540}" dt="2020-02-25T23:10:05.783" v="729" actId="478"/>
          <ac:spMkLst>
            <pc:docMk/>
            <pc:sldMk cId="2006868205" sldId="266"/>
            <ac:spMk id="2" creationId="{BE4323E4-8E99-40E4-8429-E6552B61F88D}"/>
          </ac:spMkLst>
        </pc:spChg>
        <pc:spChg chg="add del mod">
          <ac:chgData name="Ana Sierra" userId="4c4bd6b974aa8bff" providerId="LiveId" clId="{95F71B0C-8E68-4D64-9BED-66C4E88BF540}" dt="2020-02-25T23:13:19.858" v="885" actId="20577"/>
          <ac:spMkLst>
            <pc:docMk/>
            <pc:sldMk cId="2006868205" sldId="266"/>
            <ac:spMk id="3" creationId="{352D49A4-C7B6-4595-8023-6146CD3F522A}"/>
          </ac:spMkLst>
        </pc:spChg>
        <pc:spChg chg="add mod">
          <ac:chgData name="Ana Sierra" userId="4c4bd6b974aa8bff" providerId="LiveId" clId="{95F71B0C-8E68-4D64-9BED-66C4E88BF540}" dt="2020-02-28T22:35:19.835" v="2517" actId="2711"/>
          <ac:spMkLst>
            <pc:docMk/>
            <pc:sldMk cId="2006868205" sldId="266"/>
            <ac:spMk id="4" creationId="{1E2B4DE9-147F-49C2-8F0A-5174F3C526DA}"/>
          </ac:spMkLst>
        </pc:spChg>
        <pc:spChg chg="add del">
          <ac:chgData name="Ana Sierra" userId="4c4bd6b974aa8bff" providerId="LiveId" clId="{95F71B0C-8E68-4D64-9BED-66C4E88BF540}" dt="2020-02-25T23:09:54.356" v="726"/>
          <ac:spMkLst>
            <pc:docMk/>
            <pc:sldMk cId="2006868205" sldId="266"/>
            <ac:spMk id="5" creationId="{6B9D4835-BF04-4764-A245-DDCF2ABFB829}"/>
          </ac:spMkLst>
        </pc:spChg>
        <pc:spChg chg="add del">
          <ac:chgData name="Ana Sierra" userId="4c4bd6b974aa8bff" providerId="LiveId" clId="{95F71B0C-8E68-4D64-9BED-66C4E88BF540}" dt="2020-02-25T23:10:00.428" v="728"/>
          <ac:spMkLst>
            <pc:docMk/>
            <pc:sldMk cId="2006868205" sldId="266"/>
            <ac:spMk id="6" creationId="{24ADBEFF-8B45-4144-B2F1-098EF8F80041}"/>
          </ac:spMkLst>
        </pc:spChg>
        <pc:spChg chg="add">
          <ac:chgData name="Ana Sierra" userId="4c4bd6b974aa8bff" providerId="LiveId" clId="{95F71B0C-8E68-4D64-9BED-66C4E88BF540}" dt="2020-02-25T23:10:06.370" v="730"/>
          <ac:spMkLst>
            <pc:docMk/>
            <pc:sldMk cId="2006868205" sldId="266"/>
            <ac:spMk id="7" creationId="{51CA5396-0476-4AC9-A935-1DF594E7E392}"/>
          </ac:spMkLst>
        </pc:spChg>
      </pc:sldChg>
      <pc:sldChg chg="modSp add mod">
        <pc:chgData name="Ana Sierra" userId="4c4bd6b974aa8bff" providerId="LiveId" clId="{95F71B0C-8E68-4D64-9BED-66C4E88BF540}" dt="2020-02-25T23:47:53.404" v="1135" actId="403"/>
        <pc:sldMkLst>
          <pc:docMk/>
          <pc:sldMk cId="31314517" sldId="267"/>
        </pc:sldMkLst>
        <pc:spChg chg="mod">
          <ac:chgData name="Ana Sierra" userId="4c4bd6b974aa8bff" providerId="LiveId" clId="{95F71B0C-8E68-4D64-9BED-66C4E88BF540}" dt="2020-02-25T23:47:35.475" v="1127" actId="113"/>
          <ac:spMkLst>
            <pc:docMk/>
            <pc:sldMk cId="31314517" sldId="267"/>
            <ac:spMk id="2" creationId="{FC052A2E-250F-49E1-A5F6-88358C057EAB}"/>
          </ac:spMkLst>
        </pc:spChg>
        <pc:spChg chg="mod">
          <ac:chgData name="Ana Sierra" userId="4c4bd6b974aa8bff" providerId="LiveId" clId="{95F71B0C-8E68-4D64-9BED-66C4E88BF540}" dt="2020-02-25T23:47:53.404" v="1135" actId="403"/>
          <ac:spMkLst>
            <pc:docMk/>
            <pc:sldMk cId="31314517" sldId="267"/>
            <ac:spMk id="3" creationId="{7C535D63-C812-4AAD-B18E-E56807A9BD7F}"/>
          </ac:spMkLst>
        </pc:spChg>
      </pc:sldChg>
      <pc:sldChg chg="addSp delSp modSp add mod setBg">
        <pc:chgData name="Ana Sierra" userId="4c4bd6b974aa8bff" providerId="LiveId" clId="{95F71B0C-8E68-4D64-9BED-66C4E88BF540}" dt="2020-02-25T23:24:08.519" v="970" actId="1076"/>
        <pc:sldMkLst>
          <pc:docMk/>
          <pc:sldMk cId="2757401751" sldId="268"/>
        </pc:sldMkLst>
        <pc:spChg chg="mod">
          <ac:chgData name="Ana Sierra" userId="4c4bd6b974aa8bff" providerId="LiveId" clId="{95F71B0C-8E68-4D64-9BED-66C4E88BF540}" dt="2020-02-25T23:23:53.958" v="952" actId="1076"/>
          <ac:spMkLst>
            <pc:docMk/>
            <pc:sldMk cId="2757401751" sldId="268"/>
            <ac:spMk id="2" creationId="{1C2A0477-016C-4941-B7D7-6D07DE94AC6E}"/>
          </ac:spMkLst>
        </pc:spChg>
        <pc:spChg chg="del">
          <ac:chgData name="Ana Sierra" userId="4c4bd6b974aa8bff" providerId="LiveId" clId="{95F71B0C-8E68-4D64-9BED-66C4E88BF540}" dt="2020-02-25T23:17:01.240" v="886" actId="478"/>
          <ac:spMkLst>
            <pc:docMk/>
            <pc:sldMk cId="2757401751" sldId="268"/>
            <ac:spMk id="3" creationId="{28CAE26F-D4F4-4E55-A777-29EB43B4C8E6}"/>
          </ac:spMkLst>
        </pc:spChg>
        <pc:spChg chg="add mod">
          <ac:chgData name="Ana Sierra" userId="4c4bd6b974aa8bff" providerId="LiveId" clId="{95F71B0C-8E68-4D64-9BED-66C4E88BF540}" dt="2020-02-25T23:24:08.519" v="970" actId="1076"/>
          <ac:spMkLst>
            <pc:docMk/>
            <pc:sldMk cId="2757401751" sldId="268"/>
            <ac:spMk id="5" creationId="{4F83EFFE-7030-4B26-BA94-5385B7446708}"/>
          </ac:spMkLst>
        </pc:spChg>
        <pc:spChg chg="add del">
          <ac:chgData name="Ana Sierra" userId="4c4bd6b974aa8bff" providerId="LiveId" clId="{95F71B0C-8E68-4D64-9BED-66C4E88BF540}" dt="2020-02-25T23:17:11.729" v="889" actId="26606"/>
          <ac:spMkLst>
            <pc:docMk/>
            <pc:sldMk cId="2757401751" sldId="268"/>
            <ac:spMk id="9" creationId="{4E4490D0-3672-446A-AC12-B4830333BDDD}"/>
          </ac:spMkLst>
        </pc:spChg>
        <pc:spChg chg="add del">
          <ac:chgData name="Ana Sierra" userId="4c4bd6b974aa8bff" providerId="LiveId" clId="{95F71B0C-8E68-4D64-9BED-66C4E88BF540}" dt="2020-02-25T23:17:11.729" v="889" actId="26606"/>
          <ac:spMkLst>
            <pc:docMk/>
            <pc:sldMk cId="2757401751" sldId="268"/>
            <ac:spMk id="11" creationId="{39CB82C2-DF65-4EC1-8280-F201D50F570B}"/>
          </ac:spMkLst>
        </pc:spChg>
        <pc:spChg chg="add del">
          <ac:chgData name="Ana Sierra" userId="4c4bd6b974aa8bff" providerId="LiveId" clId="{95F71B0C-8E68-4D64-9BED-66C4E88BF540}" dt="2020-02-25T23:17:11.729" v="889" actId="26606"/>
          <ac:spMkLst>
            <pc:docMk/>
            <pc:sldMk cId="2757401751" sldId="268"/>
            <ac:spMk id="15" creationId="{FA4CD5CB-D209-4D70-8CA4-629731C59219}"/>
          </ac:spMkLst>
        </pc:spChg>
        <pc:spChg chg="add del">
          <ac:chgData name="Ana Sierra" userId="4c4bd6b974aa8bff" providerId="LiveId" clId="{95F71B0C-8E68-4D64-9BED-66C4E88BF540}" dt="2020-02-25T23:17:11.729" v="889" actId="26606"/>
          <ac:spMkLst>
            <pc:docMk/>
            <pc:sldMk cId="2757401751" sldId="268"/>
            <ac:spMk id="19" creationId="{B4C27B90-DF2B-4D00-BA07-18ED774CD2F1}"/>
          </ac:spMkLst>
        </pc:spChg>
        <pc:spChg chg="add del">
          <ac:chgData name="Ana Sierra" userId="4c4bd6b974aa8bff" providerId="LiveId" clId="{95F71B0C-8E68-4D64-9BED-66C4E88BF540}" dt="2020-02-25T23:17:11.729" v="889" actId="26606"/>
          <ac:spMkLst>
            <pc:docMk/>
            <pc:sldMk cId="2757401751" sldId="268"/>
            <ac:spMk id="21" creationId="{593ACC25-C262-417A-8AA9-0641C772BDB6}"/>
          </ac:spMkLst>
        </pc:spChg>
        <pc:spChg chg="add del">
          <ac:chgData name="Ana Sierra" userId="4c4bd6b974aa8bff" providerId="LiveId" clId="{95F71B0C-8E68-4D64-9BED-66C4E88BF540}" dt="2020-02-25T23:17:14.817" v="891" actId="26606"/>
          <ac:spMkLst>
            <pc:docMk/>
            <pc:sldMk cId="2757401751" sldId="268"/>
            <ac:spMk id="23" creationId="{4E4490D0-3672-446A-AC12-B4830333BDDD}"/>
          </ac:spMkLst>
        </pc:spChg>
        <pc:spChg chg="add del">
          <ac:chgData name="Ana Sierra" userId="4c4bd6b974aa8bff" providerId="LiveId" clId="{95F71B0C-8E68-4D64-9BED-66C4E88BF540}" dt="2020-02-25T23:17:14.817" v="891" actId="26606"/>
          <ac:spMkLst>
            <pc:docMk/>
            <pc:sldMk cId="2757401751" sldId="268"/>
            <ac:spMk id="24" creationId="{39CB82C2-DF65-4EC1-8280-F201D50F570B}"/>
          </ac:spMkLst>
        </pc:spChg>
        <pc:spChg chg="add del">
          <ac:chgData name="Ana Sierra" userId="4c4bd6b974aa8bff" providerId="LiveId" clId="{95F71B0C-8E68-4D64-9BED-66C4E88BF540}" dt="2020-02-25T23:17:14.817" v="891" actId="26606"/>
          <ac:spMkLst>
            <pc:docMk/>
            <pc:sldMk cId="2757401751" sldId="268"/>
            <ac:spMk id="26" creationId="{C4AAA502-5435-489E-9538-3A40E6C71461}"/>
          </ac:spMkLst>
        </pc:spChg>
        <pc:spChg chg="add del">
          <ac:chgData name="Ana Sierra" userId="4c4bd6b974aa8bff" providerId="LiveId" clId="{95F71B0C-8E68-4D64-9BED-66C4E88BF540}" dt="2020-02-25T23:17:14.817" v="891" actId="26606"/>
          <ac:spMkLst>
            <pc:docMk/>
            <pc:sldMk cId="2757401751" sldId="268"/>
            <ac:spMk id="28" creationId="{DE42378B-2E28-4810-8421-7A473A40E376}"/>
          </ac:spMkLst>
        </pc:spChg>
        <pc:spChg chg="add del">
          <ac:chgData name="Ana Sierra" userId="4c4bd6b974aa8bff" providerId="LiveId" clId="{95F71B0C-8E68-4D64-9BED-66C4E88BF540}" dt="2020-02-25T23:17:14.817" v="891" actId="26606"/>
          <ac:spMkLst>
            <pc:docMk/>
            <pc:sldMk cId="2757401751" sldId="268"/>
            <ac:spMk id="29" creationId="{0D91DD17-237F-4811-BC0E-128EB1BD7CFE}"/>
          </ac:spMkLst>
        </pc:spChg>
        <pc:spChg chg="add del">
          <ac:chgData name="Ana Sierra" userId="4c4bd6b974aa8bff" providerId="LiveId" clId="{95F71B0C-8E68-4D64-9BED-66C4E88BF540}" dt="2020-02-25T23:22:32.229" v="935" actId="26606"/>
          <ac:spMkLst>
            <pc:docMk/>
            <pc:sldMk cId="2757401751" sldId="268"/>
            <ac:spMk id="31" creationId="{4E4490D0-3672-446A-AC12-B4830333BDDD}"/>
          </ac:spMkLst>
        </pc:spChg>
        <pc:spChg chg="add del">
          <ac:chgData name="Ana Sierra" userId="4c4bd6b974aa8bff" providerId="LiveId" clId="{95F71B0C-8E68-4D64-9BED-66C4E88BF540}" dt="2020-02-25T23:22:32.229" v="935" actId="26606"/>
          <ac:spMkLst>
            <pc:docMk/>
            <pc:sldMk cId="2757401751" sldId="268"/>
            <ac:spMk id="32" creationId="{39CB82C2-DF65-4EC1-8280-F201D50F570B}"/>
          </ac:spMkLst>
        </pc:spChg>
        <pc:spChg chg="add del">
          <ac:chgData name="Ana Sierra" userId="4c4bd6b974aa8bff" providerId="LiveId" clId="{95F71B0C-8E68-4D64-9BED-66C4E88BF540}" dt="2020-02-25T23:22:32.229" v="935" actId="26606"/>
          <ac:spMkLst>
            <pc:docMk/>
            <pc:sldMk cId="2757401751" sldId="268"/>
            <ac:spMk id="34" creationId="{8D0DE514-8876-4D18-A995-61A5C1F813F1}"/>
          </ac:spMkLst>
        </pc:spChg>
        <pc:spChg chg="add del">
          <ac:chgData name="Ana Sierra" userId="4c4bd6b974aa8bff" providerId="LiveId" clId="{95F71B0C-8E68-4D64-9BED-66C4E88BF540}" dt="2020-02-25T23:22:32.229" v="935" actId="26606"/>
          <ac:spMkLst>
            <pc:docMk/>
            <pc:sldMk cId="2757401751" sldId="268"/>
            <ac:spMk id="35" creationId="{09DA791C-FFCF-422E-8775-BDA6C0E5ECF0}"/>
          </ac:spMkLst>
        </pc:spChg>
        <pc:spChg chg="add del">
          <ac:chgData name="Ana Sierra" userId="4c4bd6b974aa8bff" providerId="LiveId" clId="{95F71B0C-8E68-4D64-9BED-66C4E88BF540}" dt="2020-02-25T23:22:32.229" v="935" actId="26606"/>
          <ac:spMkLst>
            <pc:docMk/>
            <pc:sldMk cId="2757401751" sldId="268"/>
            <ac:spMk id="36" creationId="{0DCF8855-3530-4F46-A4CB-3B6686EEE4BD}"/>
          </ac:spMkLst>
        </pc:spChg>
        <pc:spChg chg="add del">
          <ac:chgData name="Ana Sierra" userId="4c4bd6b974aa8bff" providerId="LiveId" clId="{95F71B0C-8E68-4D64-9BED-66C4E88BF540}" dt="2020-02-25T23:22:50.774" v="940" actId="26606"/>
          <ac:spMkLst>
            <pc:docMk/>
            <pc:sldMk cId="2757401751" sldId="268"/>
            <ac:spMk id="41" creationId="{4E4490D0-3672-446A-AC12-B4830333BDDD}"/>
          </ac:spMkLst>
        </pc:spChg>
        <pc:spChg chg="add del">
          <ac:chgData name="Ana Sierra" userId="4c4bd6b974aa8bff" providerId="LiveId" clId="{95F71B0C-8E68-4D64-9BED-66C4E88BF540}" dt="2020-02-25T23:22:50.774" v="940" actId="26606"/>
          <ac:spMkLst>
            <pc:docMk/>
            <pc:sldMk cId="2757401751" sldId="268"/>
            <ac:spMk id="43" creationId="{39CB82C2-DF65-4EC1-8280-F201D50F570B}"/>
          </ac:spMkLst>
        </pc:spChg>
        <pc:spChg chg="add del">
          <ac:chgData name="Ana Sierra" userId="4c4bd6b974aa8bff" providerId="LiveId" clId="{95F71B0C-8E68-4D64-9BED-66C4E88BF540}" dt="2020-02-25T23:22:50.774" v="940" actId="26606"/>
          <ac:spMkLst>
            <pc:docMk/>
            <pc:sldMk cId="2757401751" sldId="268"/>
            <ac:spMk id="47" creationId="{FA4CD5CB-D209-4D70-8CA4-629731C59219}"/>
          </ac:spMkLst>
        </pc:spChg>
        <pc:spChg chg="add del">
          <ac:chgData name="Ana Sierra" userId="4c4bd6b974aa8bff" providerId="LiveId" clId="{95F71B0C-8E68-4D64-9BED-66C4E88BF540}" dt="2020-02-25T23:22:50.774" v="940" actId="26606"/>
          <ac:spMkLst>
            <pc:docMk/>
            <pc:sldMk cId="2757401751" sldId="268"/>
            <ac:spMk id="51" creationId="{B4C27B90-DF2B-4D00-BA07-18ED774CD2F1}"/>
          </ac:spMkLst>
        </pc:spChg>
        <pc:spChg chg="add del">
          <ac:chgData name="Ana Sierra" userId="4c4bd6b974aa8bff" providerId="LiveId" clId="{95F71B0C-8E68-4D64-9BED-66C4E88BF540}" dt="2020-02-25T23:22:50.774" v="940" actId="26606"/>
          <ac:spMkLst>
            <pc:docMk/>
            <pc:sldMk cId="2757401751" sldId="268"/>
            <ac:spMk id="53" creationId="{593ACC25-C262-417A-8AA9-0641C772BDB6}"/>
          </ac:spMkLst>
        </pc:spChg>
        <pc:spChg chg="add">
          <ac:chgData name="Ana Sierra" userId="4c4bd6b974aa8bff" providerId="LiveId" clId="{95F71B0C-8E68-4D64-9BED-66C4E88BF540}" dt="2020-02-25T23:22:50.774" v="940" actId="26606"/>
          <ac:spMkLst>
            <pc:docMk/>
            <pc:sldMk cId="2757401751" sldId="268"/>
            <ac:spMk id="58" creationId="{4E4490D0-3672-446A-AC12-B4830333BDDD}"/>
          </ac:spMkLst>
        </pc:spChg>
        <pc:spChg chg="add">
          <ac:chgData name="Ana Sierra" userId="4c4bd6b974aa8bff" providerId="LiveId" clId="{95F71B0C-8E68-4D64-9BED-66C4E88BF540}" dt="2020-02-25T23:22:50.774" v="940" actId="26606"/>
          <ac:spMkLst>
            <pc:docMk/>
            <pc:sldMk cId="2757401751" sldId="268"/>
            <ac:spMk id="60" creationId="{39CB82C2-DF65-4EC1-8280-F201D50F570B}"/>
          </ac:spMkLst>
        </pc:spChg>
        <pc:spChg chg="add">
          <ac:chgData name="Ana Sierra" userId="4c4bd6b974aa8bff" providerId="LiveId" clId="{95F71B0C-8E68-4D64-9BED-66C4E88BF540}" dt="2020-02-25T23:22:50.774" v="940" actId="26606"/>
          <ac:spMkLst>
            <pc:docMk/>
            <pc:sldMk cId="2757401751" sldId="268"/>
            <ac:spMk id="64" creationId="{8D0DE514-8876-4D18-A995-61A5C1F813F1}"/>
          </ac:spMkLst>
        </pc:spChg>
        <pc:spChg chg="add">
          <ac:chgData name="Ana Sierra" userId="4c4bd6b974aa8bff" providerId="LiveId" clId="{95F71B0C-8E68-4D64-9BED-66C4E88BF540}" dt="2020-02-25T23:22:50.774" v="940" actId="26606"/>
          <ac:spMkLst>
            <pc:docMk/>
            <pc:sldMk cId="2757401751" sldId="268"/>
            <ac:spMk id="66" creationId="{09DA791C-FFCF-422E-8775-BDA6C0E5ECF0}"/>
          </ac:spMkLst>
        </pc:spChg>
        <pc:spChg chg="add">
          <ac:chgData name="Ana Sierra" userId="4c4bd6b974aa8bff" providerId="LiveId" clId="{95F71B0C-8E68-4D64-9BED-66C4E88BF540}" dt="2020-02-25T23:22:50.774" v="940" actId="26606"/>
          <ac:spMkLst>
            <pc:docMk/>
            <pc:sldMk cId="2757401751" sldId="268"/>
            <ac:spMk id="68" creationId="{0DCF8855-3530-4F46-A4CB-3B6686EEE4BD}"/>
          </ac:spMkLst>
        </pc:spChg>
        <pc:picChg chg="add del mod">
          <ac:chgData name="Ana Sierra" userId="4c4bd6b974aa8bff" providerId="LiveId" clId="{95F71B0C-8E68-4D64-9BED-66C4E88BF540}" dt="2020-02-25T23:22:28.082" v="933" actId="478"/>
          <ac:picMkLst>
            <pc:docMk/>
            <pc:sldMk cId="2757401751" sldId="268"/>
            <ac:picMk id="4" creationId="{2CD9D2F5-AD54-42B6-80C7-7661F9B1A964}"/>
          </ac:picMkLst>
        </pc:picChg>
        <pc:picChg chg="add mod">
          <ac:chgData name="Ana Sierra" userId="4c4bd6b974aa8bff" providerId="LiveId" clId="{95F71B0C-8E68-4D64-9BED-66C4E88BF540}" dt="2020-02-25T23:22:57.848" v="942" actId="14100"/>
          <ac:picMkLst>
            <pc:docMk/>
            <pc:sldMk cId="2757401751" sldId="268"/>
            <ac:picMk id="30" creationId="{06062DF3-AFDA-473F-B8DF-227F569A7C60}"/>
          </ac:picMkLst>
        </pc:picChg>
        <pc:cxnChg chg="add del">
          <ac:chgData name="Ana Sierra" userId="4c4bd6b974aa8bff" providerId="LiveId" clId="{95F71B0C-8E68-4D64-9BED-66C4E88BF540}" dt="2020-02-25T23:17:11.729" v="889" actId="26606"/>
          <ac:cxnSpMkLst>
            <pc:docMk/>
            <pc:sldMk cId="2757401751" sldId="268"/>
            <ac:cxnSpMk id="13" creationId="{7E1D4427-852B-4B37-8E76-0E9F1810BA2A}"/>
          </ac:cxnSpMkLst>
        </pc:cxnChg>
        <pc:cxnChg chg="add del">
          <ac:chgData name="Ana Sierra" userId="4c4bd6b974aa8bff" providerId="LiveId" clId="{95F71B0C-8E68-4D64-9BED-66C4E88BF540}" dt="2020-02-25T23:17:11.729" v="889" actId="26606"/>
          <ac:cxnSpMkLst>
            <pc:docMk/>
            <pc:sldMk cId="2757401751" sldId="268"/>
            <ac:cxnSpMk id="17" creationId="{5C6A2BAE-B461-4B55-8E1F-0722ABDD1393}"/>
          </ac:cxnSpMkLst>
        </pc:cxnChg>
        <pc:cxnChg chg="add del">
          <ac:chgData name="Ana Sierra" userId="4c4bd6b974aa8bff" providerId="LiveId" clId="{95F71B0C-8E68-4D64-9BED-66C4E88BF540}" dt="2020-02-25T23:17:14.817" v="891" actId="26606"/>
          <ac:cxnSpMkLst>
            <pc:docMk/>
            <pc:sldMk cId="2757401751" sldId="268"/>
            <ac:cxnSpMk id="25" creationId="{7E1D4427-852B-4B37-8E76-0E9F1810BA2A}"/>
          </ac:cxnSpMkLst>
        </pc:cxnChg>
        <pc:cxnChg chg="add del">
          <ac:chgData name="Ana Sierra" userId="4c4bd6b974aa8bff" providerId="LiveId" clId="{95F71B0C-8E68-4D64-9BED-66C4E88BF540}" dt="2020-02-25T23:17:14.817" v="891" actId="26606"/>
          <ac:cxnSpMkLst>
            <pc:docMk/>
            <pc:sldMk cId="2757401751" sldId="268"/>
            <ac:cxnSpMk id="27" creationId="{C9AC0290-4702-4519-B0F4-C2A46880997B}"/>
          </ac:cxnSpMkLst>
        </pc:cxnChg>
        <pc:cxnChg chg="add del">
          <ac:chgData name="Ana Sierra" userId="4c4bd6b974aa8bff" providerId="LiveId" clId="{95F71B0C-8E68-4D64-9BED-66C4E88BF540}" dt="2020-02-25T23:22:32.229" v="935" actId="26606"/>
          <ac:cxnSpMkLst>
            <pc:docMk/>
            <pc:sldMk cId="2757401751" sldId="268"/>
            <ac:cxnSpMk id="33" creationId="{7E1D4427-852B-4B37-8E76-0E9F1810BA2A}"/>
          </ac:cxnSpMkLst>
        </pc:cxnChg>
        <pc:cxnChg chg="add del">
          <ac:chgData name="Ana Sierra" userId="4c4bd6b974aa8bff" providerId="LiveId" clId="{95F71B0C-8E68-4D64-9BED-66C4E88BF540}" dt="2020-02-25T23:22:50.774" v="940" actId="26606"/>
          <ac:cxnSpMkLst>
            <pc:docMk/>
            <pc:sldMk cId="2757401751" sldId="268"/>
            <ac:cxnSpMk id="45" creationId="{7E1D4427-852B-4B37-8E76-0E9F1810BA2A}"/>
          </ac:cxnSpMkLst>
        </pc:cxnChg>
        <pc:cxnChg chg="add del">
          <ac:chgData name="Ana Sierra" userId="4c4bd6b974aa8bff" providerId="LiveId" clId="{95F71B0C-8E68-4D64-9BED-66C4E88BF540}" dt="2020-02-25T23:22:50.774" v="940" actId="26606"/>
          <ac:cxnSpMkLst>
            <pc:docMk/>
            <pc:sldMk cId="2757401751" sldId="268"/>
            <ac:cxnSpMk id="49" creationId="{5C6A2BAE-B461-4B55-8E1F-0722ABDD1393}"/>
          </ac:cxnSpMkLst>
        </pc:cxnChg>
        <pc:cxnChg chg="add">
          <ac:chgData name="Ana Sierra" userId="4c4bd6b974aa8bff" providerId="LiveId" clId="{95F71B0C-8E68-4D64-9BED-66C4E88BF540}" dt="2020-02-25T23:22:50.774" v="940" actId="26606"/>
          <ac:cxnSpMkLst>
            <pc:docMk/>
            <pc:sldMk cId="2757401751" sldId="268"/>
            <ac:cxnSpMk id="62" creationId="{7E1D4427-852B-4B37-8E76-0E9F1810BA2A}"/>
          </ac:cxnSpMkLst>
        </pc:cxnChg>
      </pc:sldChg>
      <pc:sldChg chg="addSp modSp add mod modNotesTx">
        <pc:chgData name="Ana Sierra" userId="4c4bd6b974aa8bff" providerId="LiveId" clId="{95F71B0C-8E68-4D64-9BED-66C4E88BF540}" dt="2020-02-28T23:00:51.860" v="2567" actId="20577"/>
        <pc:sldMkLst>
          <pc:docMk/>
          <pc:sldMk cId="1275157178" sldId="269"/>
        </pc:sldMkLst>
        <pc:spChg chg="mod">
          <ac:chgData name="Ana Sierra" userId="4c4bd6b974aa8bff" providerId="LiveId" clId="{95F71B0C-8E68-4D64-9BED-66C4E88BF540}" dt="2020-02-25T23:25:20.991" v="995" actId="207"/>
          <ac:spMkLst>
            <pc:docMk/>
            <pc:sldMk cId="1275157178" sldId="269"/>
            <ac:spMk id="2" creationId="{3E4A9C92-1CA5-47D8-A28B-42104801E4CD}"/>
          </ac:spMkLst>
        </pc:spChg>
        <pc:spChg chg="mod">
          <ac:chgData name="Ana Sierra" userId="4c4bd6b974aa8bff" providerId="LiveId" clId="{95F71B0C-8E68-4D64-9BED-66C4E88BF540}" dt="2020-02-25T23:25:34.731" v="1002" actId="27636"/>
          <ac:spMkLst>
            <pc:docMk/>
            <pc:sldMk cId="1275157178" sldId="269"/>
            <ac:spMk id="3" creationId="{0550D641-91C4-43E8-AC35-47AF49DA60F5}"/>
          </ac:spMkLst>
        </pc:spChg>
        <pc:spChg chg="add mod">
          <ac:chgData name="Ana Sierra" userId="4c4bd6b974aa8bff" providerId="LiveId" clId="{95F71B0C-8E68-4D64-9BED-66C4E88BF540}" dt="2020-02-25T23:46:47.448" v="1087" actId="20577"/>
          <ac:spMkLst>
            <pc:docMk/>
            <pc:sldMk cId="1275157178" sldId="269"/>
            <ac:spMk id="4" creationId="{A0022EE1-534B-45C7-B3E7-6C5DA71AC380}"/>
          </ac:spMkLst>
        </pc:spChg>
      </pc:sldChg>
      <pc:sldChg chg="modSp add del mod">
        <pc:chgData name="Ana Sierra" userId="4c4bd6b974aa8bff" providerId="LiveId" clId="{95F71B0C-8E68-4D64-9BED-66C4E88BF540}" dt="2020-02-28T21:57:31.864" v="2399" actId="47"/>
        <pc:sldMkLst>
          <pc:docMk/>
          <pc:sldMk cId="687218301" sldId="270"/>
        </pc:sldMkLst>
        <pc:spChg chg="mod">
          <ac:chgData name="Ana Sierra" userId="4c4bd6b974aa8bff" providerId="LiveId" clId="{95F71B0C-8E68-4D64-9BED-66C4E88BF540}" dt="2020-02-25T23:47:09.143" v="1102" actId="1076"/>
          <ac:spMkLst>
            <pc:docMk/>
            <pc:sldMk cId="687218301" sldId="270"/>
            <ac:spMk id="2" creationId="{76732486-0BE2-43EB-9744-761AE8742A83}"/>
          </ac:spMkLst>
        </pc:spChg>
      </pc:sldChg>
      <pc:sldChg chg="addSp modSp add mod">
        <pc:chgData name="Ana Sierra" userId="4c4bd6b974aa8bff" providerId="LiveId" clId="{95F71B0C-8E68-4D64-9BED-66C4E88BF540}" dt="2020-02-25T23:50:35.904" v="1211" actId="1076"/>
        <pc:sldMkLst>
          <pc:docMk/>
          <pc:sldMk cId="785180905" sldId="271"/>
        </pc:sldMkLst>
        <pc:spChg chg="mod">
          <ac:chgData name="Ana Sierra" userId="4c4bd6b974aa8bff" providerId="LiveId" clId="{95F71B0C-8E68-4D64-9BED-66C4E88BF540}" dt="2020-02-25T23:48:48.458" v="1163" actId="207"/>
          <ac:spMkLst>
            <pc:docMk/>
            <pc:sldMk cId="785180905" sldId="271"/>
            <ac:spMk id="2" creationId="{4A57A46F-2034-4BE5-8824-C08616742F90}"/>
          </ac:spMkLst>
        </pc:spChg>
        <pc:spChg chg="mod">
          <ac:chgData name="Ana Sierra" userId="4c4bd6b974aa8bff" providerId="LiveId" clId="{95F71B0C-8E68-4D64-9BED-66C4E88BF540}" dt="2020-02-25T23:49:01.022" v="1169" actId="20577"/>
          <ac:spMkLst>
            <pc:docMk/>
            <pc:sldMk cId="785180905" sldId="271"/>
            <ac:spMk id="3" creationId="{65873225-4720-4254-AF4C-3B5F1D31CAF2}"/>
          </ac:spMkLst>
        </pc:spChg>
        <pc:spChg chg="add mod">
          <ac:chgData name="Ana Sierra" userId="4c4bd6b974aa8bff" providerId="LiveId" clId="{95F71B0C-8E68-4D64-9BED-66C4E88BF540}" dt="2020-02-25T23:50:35.904" v="1211" actId="1076"/>
          <ac:spMkLst>
            <pc:docMk/>
            <pc:sldMk cId="785180905" sldId="271"/>
            <ac:spMk id="4" creationId="{76752F48-C3EE-4C48-BD42-2F7A423F0B96}"/>
          </ac:spMkLst>
        </pc:spChg>
      </pc:sldChg>
      <pc:sldChg chg="addSp modSp add mod modNotesTx">
        <pc:chgData name="Ana Sierra" userId="4c4bd6b974aa8bff" providerId="LiveId" clId="{95F71B0C-8E68-4D64-9BED-66C4E88BF540}" dt="2020-02-28T22:53:01.924" v="2550" actId="20577"/>
        <pc:sldMkLst>
          <pc:docMk/>
          <pc:sldMk cId="3447068083" sldId="272"/>
        </pc:sldMkLst>
        <pc:spChg chg="mod">
          <ac:chgData name="Ana Sierra" userId="4c4bd6b974aa8bff" providerId="LiveId" clId="{95F71B0C-8E68-4D64-9BED-66C4E88BF540}" dt="2020-02-25T23:55:14.832" v="1231" actId="207"/>
          <ac:spMkLst>
            <pc:docMk/>
            <pc:sldMk cId="3447068083" sldId="272"/>
            <ac:spMk id="2" creationId="{05E596BC-D2AD-4E9D-8776-5D5243FC4690}"/>
          </ac:spMkLst>
        </pc:spChg>
        <pc:spChg chg="mod">
          <ac:chgData name="Ana Sierra" userId="4c4bd6b974aa8bff" providerId="LiveId" clId="{95F71B0C-8E68-4D64-9BED-66C4E88BF540}" dt="2020-02-25T23:55:33.268" v="1237" actId="403"/>
          <ac:spMkLst>
            <pc:docMk/>
            <pc:sldMk cId="3447068083" sldId="272"/>
            <ac:spMk id="3" creationId="{7197F925-C2DA-4E4C-951C-73224764C220}"/>
          </ac:spMkLst>
        </pc:spChg>
        <pc:spChg chg="add mod">
          <ac:chgData name="Ana Sierra" userId="4c4bd6b974aa8bff" providerId="LiveId" clId="{95F71B0C-8E68-4D64-9BED-66C4E88BF540}" dt="2020-02-25T23:56:20.400" v="1248" actId="1076"/>
          <ac:spMkLst>
            <pc:docMk/>
            <pc:sldMk cId="3447068083" sldId="272"/>
            <ac:spMk id="4" creationId="{58CBDE30-BBDE-4170-AEA7-4205DD734B9A}"/>
          </ac:spMkLst>
        </pc:spChg>
      </pc:sldChg>
      <pc:sldChg chg="addSp modSp add mod modNotesTx">
        <pc:chgData name="Ana Sierra" userId="4c4bd6b974aa8bff" providerId="LiveId" clId="{95F71B0C-8E68-4D64-9BED-66C4E88BF540}" dt="2020-02-28T20:24:30.905" v="1462" actId="20577"/>
        <pc:sldMkLst>
          <pc:docMk/>
          <pc:sldMk cId="2415224211" sldId="273"/>
        </pc:sldMkLst>
        <pc:spChg chg="mod">
          <ac:chgData name="Ana Sierra" userId="4c4bd6b974aa8bff" providerId="LiveId" clId="{95F71B0C-8E68-4D64-9BED-66C4E88BF540}" dt="2020-02-28T18:01:43.367" v="1277" actId="122"/>
          <ac:spMkLst>
            <pc:docMk/>
            <pc:sldMk cId="2415224211" sldId="273"/>
            <ac:spMk id="2" creationId="{EBFEB2D9-98C1-4E5E-B232-C88227CB6269}"/>
          </ac:spMkLst>
        </pc:spChg>
        <pc:spChg chg="mod">
          <ac:chgData name="Ana Sierra" userId="4c4bd6b974aa8bff" providerId="LiveId" clId="{95F71B0C-8E68-4D64-9BED-66C4E88BF540}" dt="2020-02-28T20:24:24.130" v="1450" actId="20577"/>
          <ac:spMkLst>
            <pc:docMk/>
            <pc:sldMk cId="2415224211" sldId="273"/>
            <ac:spMk id="3" creationId="{8369CBC8-F081-4BDD-BA84-4C18DE90186C}"/>
          </ac:spMkLst>
        </pc:spChg>
        <pc:spChg chg="add">
          <ac:chgData name="Ana Sierra" userId="4c4bd6b974aa8bff" providerId="LiveId" clId="{95F71B0C-8E68-4D64-9BED-66C4E88BF540}" dt="2020-02-26T00:02:56.313" v="1249"/>
          <ac:spMkLst>
            <pc:docMk/>
            <pc:sldMk cId="2415224211" sldId="273"/>
            <ac:spMk id="4" creationId="{A96C7FED-70FF-44A8-889D-43320D0A1A52}"/>
          </ac:spMkLst>
        </pc:spChg>
      </pc:sldChg>
      <pc:sldChg chg="addSp delSp modSp add mod setBg modNotesTx">
        <pc:chgData name="Ana Sierra" userId="4c4bd6b974aa8bff" providerId="LiveId" clId="{95F71B0C-8E68-4D64-9BED-66C4E88BF540}" dt="2020-02-28T22:36:30.307" v="2524" actId="1076"/>
        <pc:sldMkLst>
          <pc:docMk/>
          <pc:sldMk cId="202770203" sldId="274"/>
        </pc:sldMkLst>
        <pc:spChg chg="mod">
          <ac:chgData name="Ana Sierra" userId="4c4bd6b974aa8bff" providerId="LiveId" clId="{95F71B0C-8E68-4D64-9BED-66C4E88BF540}" dt="2020-02-28T22:36:20.297" v="2521" actId="26606"/>
          <ac:spMkLst>
            <pc:docMk/>
            <pc:sldMk cId="202770203" sldId="274"/>
            <ac:spMk id="2" creationId="{8D2C1250-18F3-4BBD-A16E-547BA816A0AD}"/>
          </ac:spMkLst>
        </pc:spChg>
        <pc:spChg chg="del">
          <ac:chgData name="Ana Sierra" userId="4c4bd6b974aa8bff" providerId="LiveId" clId="{95F71B0C-8E68-4D64-9BED-66C4E88BF540}" dt="2020-02-28T22:36:01.765" v="2518"/>
          <ac:spMkLst>
            <pc:docMk/>
            <pc:sldMk cId="202770203" sldId="274"/>
            <ac:spMk id="3" creationId="{AD0C5A5C-DC05-4245-AF0E-666A31891F58}"/>
          </ac:spMkLst>
        </pc:spChg>
        <pc:spChg chg="add del">
          <ac:chgData name="Ana Sierra" userId="4c4bd6b974aa8bff" providerId="LiveId" clId="{95F71B0C-8E68-4D64-9BED-66C4E88BF540}" dt="2020-02-28T18:05:37.270" v="1387"/>
          <ac:spMkLst>
            <pc:docMk/>
            <pc:sldMk cId="202770203" sldId="274"/>
            <ac:spMk id="4" creationId="{5D56091B-A171-4113-9058-DFE7D23E7FEF}"/>
          </ac:spMkLst>
        </pc:spChg>
        <pc:spChg chg="add mod">
          <ac:chgData name="Ana Sierra" userId="4c4bd6b974aa8bff" providerId="LiveId" clId="{95F71B0C-8E68-4D64-9BED-66C4E88BF540}" dt="2020-02-28T22:36:20.297" v="2521" actId="26606"/>
          <ac:spMkLst>
            <pc:docMk/>
            <pc:sldMk cId="202770203" sldId="274"/>
            <ac:spMk id="5" creationId="{F5DC29F5-E00B-4B30-9F02-2FDC6248DA4C}"/>
          </ac:spMkLst>
        </pc:spChg>
        <pc:spChg chg="add del">
          <ac:chgData name="Ana Sierra" userId="4c4bd6b974aa8bff" providerId="LiveId" clId="{95F71B0C-8E68-4D64-9BED-66C4E88BF540}" dt="2020-02-28T22:36:20.297" v="2521" actId="26606"/>
          <ac:spMkLst>
            <pc:docMk/>
            <pc:sldMk cId="202770203" sldId="274"/>
            <ac:spMk id="71" creationId="{44CC594A-A820-450F-B363-C19201FCFEC6}"/>
          </ac:spMkLst>
        </pc:spChg>
        <pc:spChg chg="add del">
          <ac:chgData name="Ana Sierra" userId="4c4bd6b974aa8bff" providerId="LiveId" clId="{95F71B0C-8E68-4D64-9BED-66C4E88BF540}" dt="2020-02-28T22:36:20.297" v="2521" actId="26606"/>
          <ac:spMkLst>
            <pc:docMk/>
            <pc:sldMk cId="202770203" sldId="274"/>
            <ac:spMk id="73" creationId="{59FAB3DA-E9ED-4574-ABCC-378BC0FF1BBC}"/>
          </ac:spMkLst>
        </pc:spChg>
        <pc:spChg chg="add del">
          <ac:chgData name="Ana Sierra" userId="4c4bd6b974aa8bff" providerId="LiveId" clId="{95F71B0C-8E68-4D64-9BED-66C4E88BF540}" dt="2020-02-28T22:36:20.297" v="2521" actId="26606"/>
          <ac:spMkLst>
            <pc:docMk/>
            <pc:sldMk cId="202770203" sldId="274"/>
            <ac:spMk id="75" creationId="{53B8D6B0-55D6-48DC-86D8-FD95D5F118AB}"/>
          </ac:spMkLst>
        </pc:spChg>
        <pc:picChg chg="add mod">
          <ac:chgData name="Ana Sierra" userId="4c4bd6b974aa8bff" providerId="LiveId" clId="{95F71B0C-8E68-4D64-9BED-66C4E88BF540}" dt="2020-02-28T22:36:30.307" v="2524" actId="1076"/>
          <ac:picMkLst>
            <pc:docMk/>
            <pc:sldMk cId="202770203" sldId="274"/>
            <ac:picMk id="1026" creationId="{376E057E-C184-4F87-9754-290C76A53486}"/>
          </ac:picMkLst>
        </pc:picChg>
      </pc:sldChg>
      <pc:sldChg chg="addSp delSp modSp add mod">
        <pc:chgData name="Ana Sierra" userId="4c4bd6b974aa8bff" providerId="LiveId" clId="{95F71B0C-8E68-4D64-9BED-66C4E88BF540}" dt="2020-02-28T22:40:57.579" v="2534" actId="14100"/>
        <pc:sldMkLst>
          <pc:docMk/>
          <pc:sldMk cId="1816474499" sldId="275"/>
        </pc:sldMkLst>
        <pc:spChg chg="mod">
          <ac:chgData name="Ana Sierra" userId="4c4bd6b974aa8bff" providerId="LiveId" clId="{95F71B0C-8E68-4D64-9BED-66C4E88BF540}" dt="2020-02-28T20:24:17.103" v="1439" actId="20577"/>
          <ac:spMkLst>
            <pc:docMk/>
            <pc:sldMk cId="1816474499" sldId="275"/>
            <ac:spMk id="2" creationId="{5FE3E7C8-2C92-49D5-82D5-343B7C169CB7}"/>
          </ac:spMkLst>
        </pc:spChg>
        <pc:spChg chg="del">
          <ac:chgData name="Ana Sierra" userId="4c4bd6b974aa8bff" providerId="LiveId" clId="{95F71B0C-8E68-4D64-9BED-66C4E88BF540}" dt="2020-02-28T22:40:33.421" v="2525" actId="478"/>
          <ac:spMkLst>
            <pc:docMk/>
            <pc:sldMk cId="1816474499" sldId="275"/>
            <ac:spMk id="3" creationId="{E86DCEB7-870D-4AE8-8B14-86105ACE5629}"/>
          </ac:spMkLst>
        </pc:spChg>
        <pc:spChg chg="add">
          <ac:chgData name="Ana Sierra" userId="4c4bd6b974aa8bff" providerId="LiveId" clId="{95F71B0C-8E68-4D64-9BED-66C4E88BF540}" dt="2020-02-28T18:05:46.256" v="1389"/>
          <ac:spMkLst>
            <pc:docMk/>
            <pc:sldMk cId="1816474499" sldId="275"/>
            <ac:spMk id="4" creationId="{000F6C8C-8F1D-477B-9AE4-5B49EB8BF51A}"/>
          </ac:spMkLst>
        </pc:spChg>
        <pc:picChg chg="add mod">
          <ac:chgData name="Ana Sierra" userId="4c4bd6b974aa8bff" providerId="LiveId" clId="{95F71B0C-8E68-4D64-9BED-66C4E88BF540}" dt="2020-02-28T22:40:57.579" v="2534" actId="14100"/>
          <ac:picMkLst>
            <pc:docMk/>
            <pc:sldMk cId="1816474499" sldId="275"/>
            <ac:picMk id="12290" creationId="{EDFA612D-1DD4-407C-9467-A5EA29AD9A1D}"/>
          </ac:picMkLst>
        </pc:picChg>
      </pc:sldChg>
      <pc:sldChg chg="addSp delSp modSp add mod">
        <pc:chgData name="Ana Sierra" userId="4c4bd6b974aa8bff" providerId="LiveId" clId="{95F71B0C-8E68-4D64-9BED-66C4E88BF540}" dt="2020-02-28T22:42:05.299" v="2537" actId="1076"/>
        <pc:sldMkLst>
          <pc:docMk/>
          <pc:sldMk cId="2813087689" sldId="276"/>
        </pc:sldMkLst>
        <pc:spChg chg="mod">
          <ac:chgData name="Ana Sierra" userId="4c4bd6b974aa8bff" providerId="LiveId" clId="{95F71B0C-8E68-4D64-9BED-66C4E88BF540}" dt="2020-02-28T18:04:07.931" v="1385" actId="1076"/>
          <ac:spMkLst>
            <pc:docMk/>
            <pc:sldMk cId="2813087689" sldId="276"/>
            <ac:spMk id="2" creationId="{10A0DE63-D3EC-4CDD-B721-0FEDBB7AC517}"/>
          </ac:spMkLst>
        </pc:spChg>
        <pc:spChg chg="del mod">
          <ac:chgData name="Ana Sierra" userId="4c4bd6b974aa8bff" providerId="LiveId" clId="{95F71B0C-8E68-4D64-9BED-66C4E88BF540}" dt="2020-02-28T22:42:03.461" v="2536"/>
          <ac:spMkLst>
            <pc:docMk/>
            <pc:sldMk cId="2813087689" sldId="276"/>
            <ac:spMk id="3" creationId="{DAB8D19F-8A66-407A-BECB-EEB4B3522DD2}"/>
          </ac:spMkLst>
        </pc:spChg>
        <pc:spChg chg="add">
          <ac:chgData name="Ana Sierra" userId="4c4bd6b974aa8bff" providerId="LiveId" clId="{95F71B0C-8E68-4D64-9BED-66C4E88BF540}" dt="2020-02-28T18:05:48.343" v="1390"/>
          <ac:spMkLst>
            <pc:docMk/>
            <pc:sldMk cId="2813087689" sldId="276"/>
            <ac:spMk id="4" creationId="{A59A26ED-4CC4-4664-B95B-7966BD3393F1}"/>
          </ac:spMkLst>
        </pc:spChg>
        <pc:picChg chg="add mod">
          <ac:chgData name="Ana Sierra" userId="4c4bd6b974aa8bff" providerId="LiveId" clId="{95F71B0C-8E68-4D64-9BED-66C4E88BF540}" dt="2020-02-28T22:42:05.299" v="2537" actId="1076"/>
          <ac:picMkLst>
            <pc:docMk/>
            <pc:sldMk cId="2813087689" sldId="276"/>
            <ac:picMk id="13314" creationId="{91FAFDA6-33E3-4A29-9F30-FEE09A48DC36}"/>
          </ac:picMkLst>
        </pc:picChg>
      </pc:sldChg>
      <pc:sldChg chg="addSp delSp modSp add mod">
        <pc:chgData name="Ana Sierra" userId="4c4bd6b974aa8bff" providerId="LiveId" clId="{95F71B0C-8E68-4D64-9BED-66C4E88BF540}" dt="2020-02-28T22:42:59.643" v="2546" actId="14100"/>
        <pc:sldMkLst>
          <pc:docMk/>
          <pc:sldMk cId="3719445991" sldId="277"/>
        </pc:sldMkLst>
        <pc:spChg chg="mod">
          <ac:chgData name="Ana Sierra" userId="4c4bd6b974aa8bff" providerId="LiveId" clId="{95F71B0C-8E68-4D64-9BED-66C4E88BF540}" dt="2020-02-28T18:06:07.336" v="1402" actId="122"/>
          <ac:spMkLst>
            <pc:docMk/>
            <pc:sldMk cId="3719445991" sldId="277"/>
            <ac:spMk id="2" creationId="{F591B138-060F-459E-939C-25B4EE3F64AF}"/>
          </ac:spMkLst>
        </pc:spChg>
        <pc:spChg chg="del">
          <ac:chgData name="Ana Sierra" userId="4c4bd6b974aa8bff" providerId="LiveId" clId="{95F71B0C-8E68-4D64-9BED-66C4E88BF540}" dt="2020-02-28T22:42:47.216" v="2538" actId="478"/>
          <ac:spMkLst>
            <pc:docMk/>
            <pc:sldMk cId="3719445991" sldId="277"/>
            <ac:spMk id="3" creationId="{F22B6002-A762-4D81-9B59-7125681AD9D0}"/>
          </ac:spMkLst>
        </pc:spChg>
        <pc:spChg chg="add">
          <ac:chgData name="Ana Sierra" userId="4c4bd6b974aa8bff" providerId="LiveId" clId="{95F71B0C-8E68-4D64-9BED-66C4E88BF540}" dt="2020-02-28T18:05:50.143" v="1391"/>
          <ac:spMkLst>
            <pc:docMk/>
            <pc:sldMk cId="3719445991" sldId="277"/>
            <ac:spMk id="4" creationId="{31C2B334-9603-4807-91BD-B9DA42EB8563}"/>
          </ac:spMkLst>
        </pc:spChg>
        <pc:picChg chg="add mod">
          <ac:chgData name="Ana Sierra" userId="4c4bd6b974aa8bff" providerId="LiveId" clId="{95F71B0C-8E68-4D64-9BED-66C4E88BF540}" dt="2020-02-28T22:42:59.643" v="2546" actId="14100"/>
          <ac:picMkLst>
            <pc:docMk/>
            <pc:sldMk cId="3719445991" sldId="277"/>
            <ac:picMk id="14338" creationId="{19072465-710A-4054-9B72-FCE27F21425C}"/>
          </ac:picMkLst>
        </pc:picChg>
      </pc:sldChg>
      <pc:sldChg chg="addSp modSp add mod modNotesTx">
        <pc:chgData name="Ana Sierra" userId="4c4bd6b974aa8bff" providerId="LiveId" clId="{95F71B0C-8E68-4D64-9BED-66C4E88BF540}" dt="2020-02-28T20:29:46.595" v="1566" actId="1076"/>
        <pc:sldMkLst>
          <pc:docMk/>
          <pc:sldMk cId="1583925870" sldId="278"/>
        </pc:sldMkLst>
        <pc:spChg chg="mod">
          <ac:chgData name="Ana Sierra" userId="4c4bd6b974aa8bff" providerId="LiveId" clId="{95F71B0C-8E68-4D64-9BED-66C4E88BF540}" dt="2020-02-28T20:26:33.474" v="1506" actId="1076"/>
          <ac:spMkLst>
            <pc:docMk/>
            <pc:sldMk cId="1583925870" sldId="278"/>
            <ac:spMk id="2" creationId="{BA471BFB-8BB1-403B-9225-B32D44B568C2}"/>
          </ac:spMkLst>
        </pc:spChg>
        <pc:spChg chg="mod">
          <ac:chgData name="Ana Sierra" userId="4c4bd6b974aa8bff" providerId="LiveId" clId="{95F71B0C-8E68-4D64-9BED-66C4E88BF540}" dt="2020-02-28T20:26:40.247" v="1511" actId="12"/>
          <ac:spMkLst>
            <pc:docMk/>
            <pc:sldMk cId="1583925870" sldId="278"/>
            <ac:spMk id="3" creationId="{D45EB1D7-DA4D-406B-ADCD-2CE3845BCE95}"/>
          </ac:spMkLst>
        </pc:spChg>
        <pc:spChg chg="add mod">
          <ac:chgData name="Ana Sierra" userId="4c4bd6b974aa8bff" providerId="LiveId" clId="{95F71B0C-8E68-4D64-9BED-66C4E88BF540}" dt="2020-02-28T20:29:46.595" v="1566" actId="1076"/>
          <ac:spMkLst>
            <pc:docMk/>
            <pc:sldMk cId="1583925870" sldId="278"/>
            <ac:spMk id="4" creationId="{55ABAF04-426F-4BDB-BA27-6F89C020F3D1}"/>
          </ac:spMkLst>
        </pc:spChg>
      </pc:sldChg>
      <pc:sldChg chg="addSp delSp modSp add mod modNotesTx">
        <pc:chgData name="Ana Sierra" userId="4c4bd6b974aa8bff" providerId="LiveId" clId="{95F71B0C-8E68-4D64-9BED-66C4E88BF540}" dt="2020-02-28T22:43:22.061" v="2547"/>
        <pc:sldMkLst>
          <pc:docMk/>
          <pc:sldMk cId="554755512" sldId="279"/>
        </pc:sldMkLst>
        <pc:spChg chg="del">
          <ac:chgData name="Ana Sierra" userId="4c4bd6b974aa8bff" providerId="LiveId" clId="{95F71B0C-8E68-4D64-9BED-66C4E88BF540}" dt="2020-02-28T20:34:39.427" v="1666"/>
          <ac:spMkLst>
            <pc:docMk/>
            <pc:sldMk cId="554755512" sldId="279"/>
            <ac:spMk id="2" creationId="{B1BA7323-3760-4E77-A4D6-548D89889014}"/>
          </ac:spMkLst>
        </pc:spChg>
        <pc:spChg chg="mod">
          <ac:chgData name="Ana Sierra" userId="4c4bd6b974aa8bff" providerId="LiveId" clId="{95F71B0C-8E68-4D64-9BED-66C4E88BF540}" dt="2020-02-28T20:34:32.329" v="1665" actId="404"/>
          <ac:spMkLst>
            <pc:docMk/>
            <pc:sldMk cId="554755512" sldId="279"/>
            <ac:spMk id="3" creationId="{0FFE14DB-BC2A-48D1-913E-35D28792ADD0}"/>
          </ac:spMkLst>
        </pc:spChg>
        <pc:spChg chg="add mod">
          <ac:chgData name="Ana Sierra" userId="4c4bd6b974aa8bff" providerId="LiveId" clId="{95F71B0C-8E68-4D64-9BED-66C4E88BF540}" dt="2020-02-28T20:34:57.079" v="1676" actId="403"/>
          <ac:spMkLst>
            <pc:docMk/>
            <pc:sldMk cId="554755512" sldId="279"/>
            <ac:spMk id="4" creationId="{DD356DE6-6185-43AB-9DD1-63DCE77FEE41}"/>
          </ac:spMkLst>
        </pc:spChg>
        <pc:spChg chg="add del">
          <ac:chgData name="Ana Sierra" userId="4c4bd6b974aa8bff" providerId="LiveId" clId="{95F71B0C-8E68-4D64-9BED-66C4E88BF540}" dt="2020-02-28T22:05:37.366" v="2445" actId="478"/>
          <ac:spMkLst>
            <pc:docMk/>
            <pc:sldMk cId="554755512" sldId="279"/>
            <ac:spMk id="5" creationId="{752F857E-49B2-4C39-ACC4-5CDD281D0EF7}"/>
          </ac:spMkLst>
        </pc:spChg>
        <pc:spChg chg="add">
          <ac:chgData name="Ana Sierra" userId="4c4bd6b974aa8bff" providerId="LiveId" clId="{95F71B0C-8E68-4D64-9BED-66C4E88BF540}" dt="2020-02-28T22:43:22.061" v="2547"/>
          <ac:spMkLst>
            <pc:docMk/>
            <pc:sldMk cId="554755512" sldId="279"/>
            <ac:spMk id="6" creationId="{AFD24401-8657-487B-BC19-0E9E1D853815}"/>
          </ac:spMkLst>
        </pc:spChg>
      </pc:sldChg>
      <pc:sldChg chg="addSp delSp modSp add mod setBg">
        <pc:chgData name="Ana Sierra" userId="4c4bd6b974aa8bff" providerId="LiveId" clId="{95F71B0C-8E68-4D64-9BED-66C4E88BF540}" dt="2020-02-28T20:31:09.163" v="1581" actId="14100"/>
        <pc:sldMkLst>
          <pc:docMk/>
          <pc:sldMk cId="1466167488" sldId="280"/>
        </pc:sldMkLst>
        <pc:spChg chg="del">
          <ac:chgData name="Ana Sierra" userId="4c4bd6b974aa8bff" providerId="LiveId" clId="{95F71B0C-8E68-4D64-9BED-66C4E88BF540}" dt="2020-02-28T20:30:50.771" v="1569"/>
          <ac:spMkLst>
            <pc:docMk/>
            <pc:sldMk cId="1466167488" sldId="280"/>
            <ac:spMk id="2" creationId="{6203FB85-5AA0-4AEA-B1E7-F8B5A307D95B}"/>
          </ac:spMkLst>
        </pc:spChg>
        <pc:spChg chg="del">
          <ac:chgData name="Ana Sierra" userId="4c4bd6b974aa8bff" providerId="LiveId" clId="{95F71B0C-8E68-4D64-9BED-66C4E88BF540}" dt="2020-02-28T20:30:40.956" v="1568" actId="478"/>
          <ac:spMkLst>
            <pc:docMk/>
            <pc:sldMk cId="1466167488" sldId="280"/>
            <ac:spMk id="3" creationId="{A8E4B713-5F6B-4EFA-A7C5-E1D63EAF6CD5}"/>
          </ac:spMkLst>
        </pc:spChg>
        <pc:spChg chg="add mod">
          <ac:chgData name="Ana Sierra" userId="4c4bd6b974aa8bff" providerId="LiveId" clId="{95F71B0C-8E68-4D64-9BED-66C4E88BF540}" dt="2020-02-28T20:31:09.163" v="1581" actId="14100"/>
          <ac:spMkLst>
            <pc:docMk/>
            <pc:sldMk cId="1466167488" sldId="280"/>
            <ac:spMk id="5" creationId="{981839CF-CEDE-4206-8CA9-54D5781EDB0F}"/>
          </ac:spMkLst>
        </pc:spChg>
        <pc:spChg chg="add">
          <ac:chgData name="Ana Sierra" userId="4c4bd6b974aa8bff" providerId="LiveId" clId="{95F71B0C-8E68-4D64-9BED-66C4E88BF540}" dt="2020-02-28T20:30:56.682" v="1572" actId="26606"/>
          <ac:spMkLst>
            <pc:docMk/>
            <pc:sldMk cId="1466167488" sldId="280"/>
            <ac:spMk id="10" creationId="{4E4490D0-3672-446A-AC12-B4830333BDDD}"/>
          </ac:spMkLst>
        </pc:spChg>
        <pc:spChg chg="add">
          <ac:chgData name="Ana Sierra" userId="4c4bd6b974aa8bff" providerId="LiveId" clId="{95F71B0C-8E68-4D64-9BED-66C4E88BF540}" dt="2020-02-28T20:30:56.682" v="1572" actId="26606"/>
          <ac:spMkLst>
            <pc:docMk/>
            <pc:sldMk cId="1466167488" sldId="280"/>
            <ac:spMk id="12" creationId="{39CB82C2-DF65-4EC1-8280-F201D50F570B}"/>
          </ac:spMkLst>
        </pc:spChg>
        <pc:spChg chg="add">
          <ac:chgData name="Ana Sierra" userId="4c4bd6b974aa8bff" providerId="LiveId" clId="{95F71B0C-8E68-4D64-9BED-66C4E88BF540}" dt="2020-02-28T20:30:56.682" v="1572" actId="26606"/>
          <ac:spMkLst>
            <pc:docMk/>
            <pc:sldMk cId="1466167488" sldId="280"/>
            <ac:spMk id="16" creationId="{8D0DE514-8876-4D18-A995-61A5C1F813F1}"/>
          </ac:spMkLst>
        </pc:spChg>
        <pc:spChg chg="add">
          <ac:chgData name="Ana Sierra" userId="4c4bd6b974aa8bff" providerId="LiveId" clId="{95F71B0C-8E68-4D64-9BED-66C4E88BF540}" dt="2020-02-28T20:30:56.682" v="1572" actId="26606"/>
          <ac:spMkLst>
            <pc:docMk/>
            <pc:sldMk cId="1466167488" sldId="280"/>
            <ac:spMk id="18" creationId="{09DA791C-FFCF-422E-8775-BDA6C0E5ECF0}"/>
          </ac:spMkLst>
        </pc:spChg>
        <pc:spChg chg="add">
          <ac:chgData name="Ana Sierra" userId="4c4bd6b974aa8bff" providerId="LiveId" clId="{95F71B0C-8E68-4D64-9BED-66C4E88BF540}" dt="2020-02-28T20:30:56.682" v="1572" actId="26606"/>
          <ac:spMkLst>
            <pc:docMk/>
            <pc:sldMk cId="1466167488" sldId="280"/>
            <ac:spMk id="20" creationId="{0DCF8855-3530-4F46-A4CB-3B6686EEE4BD}"/>
          </ac:spMkLst>
        </pc:spChg>
        <pc:picChg chg="add mod ord">
          <ac:chgData name="Ana Sierra" userId="4c4bd6b974aa8bff" providerId="LiveId" clId="{95F71B0C-8E68-4D64-9BED-66C4E88BF540}" dt="2020-02-28T20:30:56.682" v="1572" actId="26606"/>
          <ac:picMkLst>
            <pc:docMk/>
            <pc:sldMk cId="1466167488" sldId="280"/>
            <ac:picMk id="4" creationId="{B43B5200-4948-4B79-A4CF-9D894D431296}"/>
          </ac:picMkLst>
        </pc:picChg>
        <pc:cxnChg chg="add">
          <ac:chgData name="Ana Sierra" userId="4c4bd6b974aa8bff" providerId="LiveId" clId="{95F71B0C-8E68-4D64-9BED-66C4E88BF540}" dt="2020-02-28T20:30:56.682" v="1572" actId="26606"/>
          <ac:cxnSpMkLst>
            <pc:docMk/>
            <pc:sldMk cId="1466167488" sldId="280"/>
            <ac:cxnSpMk id="14" creationId="{7E1D4427-852B-4B37-8E76-0E9F1810BA2A}"/>
          </ac:cxnSpMkLst>
        </pc:cxnChg>
      </pc:sldChg>
      <pc:sldChg chg="addSp modSp add mod modNotesTx">
        <pc:chgData name="Ana Sierra" userId="4c4bd6b974aa8bff" providerId="LiveId" clId="{95F71B0C-8E68-4D64-9BED-66C4E88BF540}" dt="2020-02-28T23:01:34.967" v="2568" actId="33524"/>
        <pc:sldMkLst>
          <pc:docMk/>
          <pc:sldMk cId="3317136262" sldId="281"/>
        </pc:sldMkLst>
        <pc:spChg chg="mod">
          <ac:chgData name="Ana Sierra" userId="4c4bd6b974aa8bff" providerId="LiveId" clId="{95F71B0C-8E68-4D64-9BED-66C4E88BF540}" dt="2020-02-28T20:32:57.476" v="1615" actId="1076"/>
          <ac:spMkLst>
            <pc:docMk/>
            <pc:sldMk cId="3317136262" sldId="281"/>
            <ac:spMk id="2" creationId="{058FD904-DDA8-4E75-93B0-9B086D551ABE}"/>
          </ac:spMkLst>
        </pc:spChg>
        <pc:spChg chg="mod">
          <ac:chgData name="Ana Sierra" userId="4c4bd6b974aa8bff" providerId="LiveId" clId="{95F71B0C-8E68-4D64-9BED-66C4E88BF540}" dt="2020-02-28T20:33:08.728" v="1619" actId="403"/>
          <ac:spMkLst>
            <pc:docMk/>
            <pc:sldMk cId="3317136262" sldId="281"/>
            <ac:spMk id="3" creationId="{C09D71D7-2708-4843-AE5F-B99068FF0980}"/>
          </ac:spMkLst>
        </pc:spChg>
        <pc:spChg chg="add">
          <ac:chgData name="Ana Sierra" userId="4c4bd6b974aa8bff" providerId="LiveId" clId="{95F71B0C-8E68-4D64-9BED-66C4E88BF540}" dt="2020-02-28T22:00:53.594" v="2404"/>
          <ac:spMkLst>
            <pc:docMk/>
            <pc:sldMk cId="3317136262" sldId="281"/>
            <ac:spMk id="4" creationId="{95CB05D0-B0BC-4A1A-80C5-72CADE31B577}"/>
          </ac:spMkLst>
        </pc:spChg>
      </pc:sldChg>
      <pc:sldChg chg="addSp modSp add mod modNotesTx">
        <pc:chgData name="Ana Sierra" userId="4c4bd6b974aa8bff" providerId="LiveId" clId="{95F71B0C-8E68-4D64-9BED-66C4E88BF540}" dt="2020-02-28T22:05:11.277" v="2443" actId="2711"/>
        <pc:sldMkLst>
          <pc:docMk/>
          <pc:sldMk cId="3336787171" sldId="282"/>
        </pc:sldMkLst>
        <pc:spChg chg="mod">
          <ac:chgData name="Ana Sierra" userId="4c4bd6b974aa8bff" providerId="LiveId" clId="{95F71B0C-8E68-4D64-9BED-66C4E88BF540}" dt="2020-02-28T20:33:44.988" v="1647" actId="207"/>
          <ac:spMkLst>
            <pc:docMk/>
            <pc:sldMk cId="3336787171" sldId="282"/>
            <ac:spMk id="2" creationId="{2C11F58E-EC53-4B25-B6CF-30FE31020463}"/>
          </ac:spMkLst>
        </pc:spChg>
        <pc:spChg chg="mod">
          <ac:chgData name="Ana Sierra" userId="4c4bd6b974aa8bff" providerId="LiveId" clId="{95F71B0C-8E68-4D64-9BED-66C4E88BF540}" dt="2020-02-28T20:33:59.271" v="1655" actId="403"/>
          <ac:spMkLst>
            <pc:docMk/>
            <pc:sldMk cId="3336787171" sldId="282"/>
            <ac:spMk id="3" creationId="{A11206AB-BE60-4F8B-BE91-A8D4419F0D5E}"/>
          </ac:spMkLst>
        </pc:spChg>
        <pc:spChg chg="add mod">
          <ac:chgData name="Ana Sierra" userId="4c4bd6b974aa8bff" providerId="LiveId" clId="{95F71B0C-8E68-4D64-9BED-66C4E88BF540}" dt="2020-02-28T22:05:11.277" v="2443" actId="2711"/>
          <ac:spMkLst>
            <pc:docMk/>
            <pc:sldMk cId="3336787171" sldId="282"/>
            <ac:spMk id="4" creationId="{1FA11DB2-2806-4A50-933E-E12714233267}"/>
          </ac:spMkLst>
        </pc:spChg>
      </pc:sldChg>
      <pc:sldChg chg="addSp delSp modSp add mod modNotesTx">
        <pc:chgData name="Ana Sierra" userId="4c4bd6b974aa8bff" providerId="LiveId" clId="{95F71B0C-8E68-4D64-9BED-66C4E88BF540}" dt="2020-02-28T22:23:33.518" v="2462" actId="2711"/>
        <pc:sldMkLst>
          <pc:docMk/>
          <pc:sldMk cId="2798704424" sldId="283"/>
        </pc:sldMkLst>
        <pc:spChg chg="del">
          <ac:chgData name="Ana Sierra" userId="4c4bd6b974aa8bff" providerId="LiveId" clId="{95F71B0C-8E68-4D64-9BED-66C4E88BF540}" dt="2020-02-28T20:35:46.542" v="1690" actId="478"/>
          <ac:spMkLst>
            <pc:docMk/>
            <pc:sldMk cId="2798704424" sldId="283"/>
            <ac:spMk id="2" creationId="{E2060876-A32B-4078-AE9D-1B3ECE03622F}"/>
          </ac:spMkLst>
        </pc:spChg>
        <pc:spChg chg="mod">
          <ac:chgData name="Ana Sierra" userId="4c4bd6b974aa8bff" providerId="LiveId" clId="{95F71B0C-8E68-4D64-9BED-66C4E88BF540}" dt="2020-02-28T20:35:32.777" v="1687" actId="403"/>
          <ac:spMkLst>
            <pc:docMk/>
            <pc:sldMk cId="2798704424" sldId="283"/>
            <ac:spMk id="3" creationId="{5774774E-2FC0-4E6D-9C8F-CB630FCDFF31}"/>
          </ac:spMkLst>
        </pc:spChg>
        <pc:spChg chg="add mod">
          <ac:chgData name="Ana Sierra" userId="4c4bd6b974aa8bff" providerId="LiveId" clId="{95F71B0C-8E68-4D64-9BED-66C4E88BF540}" dt="2020-02-28T20:35:48.899" v="1691" actId="1076"/>
          <ac:spMkLst>
            <pc:docMk/>
            <pc:sldMk cId="2798704424" sldId="283"/>
            <ac:spMk id="4" creationId="{18F3A7D2-9325-4402-B34F-C6D59F1E3188}"/>
          </ac:spMkLst>
        </pc:spChg>
        <pc:spChg chg="add mod">
          <ac:chgData name="Ana Sierra" userId="4c4bd6b974aa8bff" providerId="LiveId" clId="{95F71B0C-8E68-4D64-9BED-66C4E88BF540}" dt="2020-02-28T22:23:33.518" v="2462" actId="2711"/>
          <ac:spMkLst>
            <pc:docMk/>
            <pc:sldMk cId="2798704424" sldId="283"/>
            <ac:spMk id="5" creationId="{8BC264A6-9C21-482F-9E7D-EB0C4A244831}"/>
          </ac:spMkLst>
        </pc:spChg>
      </pc:sldChg>
      <pc:sldChg chg="addSp delSp modSp add mod">
        <pc:chgData name="Ana Sierra" userId="4c4bd6b974aa8bff" providerId="LiveId" clId="{95F71B0C-8E68-4D64-9BED-66C4E88BF540}" dt="2020-02-28T22:30:10.244" v="2484" actId="12"/>
        <pc:sldMkLst>
          <pc:docMk/>
          <pc:sldMk cId="664363777" sldId="284"/>
        </pc:sldMkLst>
        <pc:spChg chg="del">
          <ac:chgData name="Ana Sierra" userId="4c4bd6b974aa8bff" providerId="LiveId" clId="{95F71B0C-8E68-4D64-9BED-66C4E88BF540}" dt="2020-02-28T20:36:00.026" v="1692" actId="478"/>
          <ac:spMkLst>
            <pc:docMk/>
            <pc:sldMk cId="664363777" sldId="284"/>
            <ac:spMk id="2" creationId="{1C6F176C-A08D-42AB-A72B-057002187E9C}"/>
          </ac:spMkLst>
        </pc:spChg>
        <pc:spChg chg="mod">
          <ac:chgData name="Ana Sierra" userId="4c4bd6b974aa8bff" providerId="LiveId" clId="{95F71B0C-8E68-4D64-9BED-66C4E88BF540}" dt="2020-02-28T22:30:10.244" v="2484" actId="12"/>
          <ac:spMkLst>
            <pc:docMk/>
            <pc:sldMk cId="664363777" sldId="284"/>
            <ac:spMk id="3" creationId="{1487F725-8DBC-43E3-908C-EC982BAA10BA}"/>
          </ac:spMkLst>
        </pc:spChg>
        <pc:spChg chg="add">
          <ac:chgData name="Ana Sierra" userId="4c4bd6b974aa8bff" providerId="LiveId" clId="{95F71B0C-8E68-4D64-9BED-66C4E88BF540}" dt="2020-02-28T20:36:00.340" v="1693"/>
          <ac:spMkLst>
            <pc:docMk/>
            <pc:sldMk cId="664363777" sldId="284"/>
            <ac:spMk id="4" creationId="{0F7806F3-7D05-4078-974B-456413BEBD22}"/>
          </ac:spMkLst>
        </pc:spChg>
        <pc:spChg chg="add">
          <ac:chgData name="Ana Sierra" userId="4c4bd6b974aa8bff" providerId="LiveId" clId="{95F71B0C-8E68-4D64-9BED-66C4E88BF540}" dt="2020-02-28T22:29:13.900" v="2463"/>
          <ac:spMkLst>
            <pc:docMk/>
            <pc:sldMk cId="664363777" sldId="284"/>
            <ac:spMk id="5" creationId="{5AE514A1-4C46-48D9-8B03-28AA49B2AE32}"/>
          </ac:spMkLst>
        </pc:spChg>
      </pc:sldChg>
      <pc:sldChg chg="addSp delSp modSp add mod">
        <pc:chgData name="Ana Sierra" userId="4c4bd6b974aa8bff" providerId="LiveId" clId="{95F71B0C-8E68-4D64-9BED-66C4E88BF540}" dt="2020-02-28T22:30:05.469" v="2483" actId="12"/>
        <pc:sldMkLst>
          <pc:docMk/>
          <pc:sldMk cId="870707873" sldId="285"/>
        </pc:sldMkLst>
        <pc:spChg chg="del">
          <ac:chgData name="Ana Sierra" userId="4c4bd6b974aa8bff" providerId="LiveId" clId="{95F71B0C-8E68-4D64-9BED-66C4E88BF540}" dt="2020-02-28T20:36:09.157" v="1694" actId="478"/>
          <ac:spMkLst>
            <pc:docMk/>
            <pc:sldMk cId="870707873" sldId="285"/>
            <ac:spMk id="2" creationId="{DE9C6DF1-D9C4-4F08-A706-8F7337F5F86B}"/>
          </ac:spMkLst>
        </pc:spChg>
        <pc:spChg chg="mod">
          <ac:chgData name="Ana Sierra" userId="4c4bd6b974aa8bff" providerId="LiveId" clId="{95F71B0C-8E68-4D64-9BED-66C4E88BF540}" dt="2020-02-28T22:30:05.469" v="2483" actId="12"/>
          <ac:spMkLst>
            <pc:docMk/>
            <pc:sldMk cId="870707873" sldId="285"/>
            <ac:spMk id="3" creationId="{B8BE9D04-03A8-414D-A045-0D07C50F3556}"/>
          </ac:spMkLst>
        </pc:spChg>
        <pc:spChg chg="add">
          <ac:chgData name="Ana Sierra" userId="4c4bd6b974aa8bff" providerId="LiveId" clId="{95F71B0C-8E68-4D64-9BED-66C4E88BF540}" dt="2020-02-28T20:36:09.605" v="1695"/>
          <ac:spMkLst>
            <pc:docMk/>
            <pc:sldMk cId="870707873" sldId="285"/>
            <ac:spMk id="4" creationId="{D2C19B9A-F943-4DD8-99D7-6F3EE2BEEA0F}"/>
          </ac:spMkLst>
        </pc:spChg>
        <pc:spChg chg="add">
          <ac:chgData name="Ana Sierra" userId="4c4bd6b974aa8bff" providerId="LiveId" clId="{95F71B0C-8E68-4D64-9BED-66C4E88BF540}" dt="2020-02-28T22:29:15.576" v="2464"/>
          <ac:spMkLst>
            <pc:docMk/>
            <pc:sldMk cId="870707873" sldId="285"/>
            <ac:spMk id="5" creationId="{DAE53B61-1B1E-4FE9-9C3A-E851DFB43388}"/>
          </ac:spMkLst>
        </pc:spChg>
      </pc:sldChg>
      <pc:sldChg chg="addSp delSp modSp add mod">
        <pc:chgData name="Ana Sierra" userId="4c4bd6b974aa8bff" providerId="LiveId" clId="{95F71B0C-8E68-4D64-9BED-66C4E88BF540}" dt="2020-02-28T22:30:17.884" v="2485" actId="2711"/>
        <pc:sldMkLst>
          <pc:docMk/>
          <pc:sldMk cId="3002441978" sldId="286"/>
        </pc:sldMkLst>
        <pc:spChg chg="del">
          <ac:chgData name="Ana Sierra" userId="4c4bd6b974aa8bff" providerId="LiveId" clId="{95F71B0C-8E68-4D64-9BED-66C4E88BF540}" dt="2020-02-28T20:36:12.425" v="1696" actId="478"/>
          <ac:spMkLst>
            <pc:docMk/>
            <pc:sldMk cId="3002441978" sldId="286"/>
            <ac:spMk id="2" creationId="{3FA7EDFB-9DC3-4DF5-9537-27DE801005C7}"/>
          </ac:spMkLst>
        </pc:spChg>
        <pc:spChg chg="mod">
          <ac:chgData name="Ana Sierra" userId="4c4bd6b974aa8bff" providerId="LiveId" clId="{95F71B0C-8E68-4D64-9BED-66C4E88BF540}" dt="2020-02-28T22:30:17.884" v="2485" actId="2711"/>
          <ac:spMkLst>
            <pc:docMk/>
            <pc:sldMk cId="3002441978" sldId="286"/>
            <ac:spMk id="3" creationId="{CD8382C6-8BB3-4807-8376-B6B744D40C33}"/>
          </ac:spMkLst>
        </pc:spChg>
        <pc:spChg chg="add">
          <ac:chgData name="Ana Sierra" userId="4c4bd6b974aa8bff" providerId="LiveId" clId="{95F71B0C-8E68-4D64-9BED-66C4E88BF540}" dt="2020-02-28T20:36:12.804" v="1697"/>
          <ac:spMkLst>
            <pc:docMk/>
            <pc:sldMk cId="3002441978" sldId="286"/>
            <ac:spMk id="4" creationId="{B9C77B85-920B-42DB-97F8-7DE2DD0CFD36}"/>
          </ac:spMkLst>
        </pc:spChg>
        <pc:spChg chg="add">
          <ac:chgData name="Ana Sierra" userId="4c4bd6b974aa8bff" providerId="LiveId" clId="{95F71B0C-8E68-4D64-9BED-66C4E88BF540}" dt="2020-02-28T22:29:17.218" v="2465"/>
          <ac:spMkLst>
            <pc:docMk/>
            <pc:sldMk cId="3002441978" sldId="286"/>
            <ac:spMk id="5" creationId="{A5CE113D-ADEE-4C4A-9C02-0310A0E6B26D}"/>
          </ac:spMkLst>
        </pc:spChg>
      </pc:sldChg>
      <pc:sldChg chg="addSp modSp add mod modNotesTx">
        <pc:chgData name="Ana Sierra" userId="4c4bd6b974aa8bff" providerId="LiveId" clId="{95F71B0C-8E68-4D64-9BED-66C4E88BF540}" dt="2020-02-28T22:30:25.856" v="2489" actId="403"/>
        <pc:sldMkLst>
          <pc:docMk/>
          <pc:sldMk cId="3196361053" sldId="287"/>
        </pc:sldMkLst>
        <pc:spChg chg="mod">
          <ac:chgData name="Ana Sierra" userId="4c4bd6b974aa8bff" providerId="LiveId" clId="{95F71B0C-8E68-4D64-9BED-66C4E88BF540}" dt="2020-02-28T20:37:56.895" v="1733" actId="122"/>
          <ac:spMkLst>
            <pc:docMk/>
            <pc:sldMk cId="3196361053" sldId="287"/>
            <ac:spMk id="2" creationId="{8246B75E-1D58-4FE5-B19F-4A7DE31B762F}"/>
          </ac:spMkLst>
        </pc:spChg>
        <pc:spChg chg="mod">
          <ac:chgData name="Ana Sierra" userId="4c4bd6b974aa8bff" providerId="LiveId" clId="{95F71B0C-8E68-4D64-9BED-66C4E88BF540}" dt="2020-02-28T22:30:25.856" v="2489" actId="403"/>
          <ac:spMkLst>
            <pc:docMk/>
            <pc:sldMk cId="3196361053" sldId="287"/>
            <ac:spMk id="3" creationId="{0B912687-061A-4233-AC34-DAF3F8AA5E07}"/>
          </ac:spMkLst>
        </pc:spChg>
        <pc:spChg chg="add">
          <ac:chgData name="Ana Sierra" userId="4c4bd6b974aa8bff" providerId="LiveId" clId="{95F71B0C-8E68-4D64-9BED-66C4E88BF540}" dt="2020-02-28T22:29:19.834" v="2466"/>
          <ac:spMkLst>
            <pc:docMk/>
            <pc:sldMk cId="3196361053" sldId="287"/>
            <ac:spMk id="4" creationId="{17AF45F5-4D42-4548-8B5D-DEB680CA2529}"/>
          </ac:spMkLst>
        </pc:spChg>
      </pc:sldChg>
      <pc:sldChg chg="addSp modSp add mod modNotesTx">
        <pc:chgData name="Ana Sierra" userId="4c4bd6b974aa8bff" providerId="LiveId" clId="{95F71B0C-8E68-4D64-9BED-66C4E88BF540}" dt="2020-02-28T22:30:48.216" v="2497" actId="122"/>
        <pc:sldMkLst>
          <pc:docMk/>
          <pc:sldMk cId="1513490604" sldId="288"/>
        </pc:sldMkLst>
        <pc:spChg chg="mod">
          <ac:chgData name="Ana Sierra" userId="4c4bd6b974aa8bff" providerId="LiveId" clId="{95F71B0C-8E68-4D64-9BED-66C4E88BF540}" dt="2020-02-28T22:30:48.216" v="2497" actId="122"/>
          <ac:spMkLst>
            <pc:docMk/>
            <pc:sldMk cId="1513490604" sldId="288"/>
            <ac:spMk id="2" creationId="{45131665-014F-4D4C-BB4C-0A066B2DF46D}"/>
          </ac:spMkLst>
        </pc:spChg>
        <pc:spChg chg="mod">
          <ac:chgData name="Ana Sierra" userId="4c4bd6b974aa8bff" providerId="LiveId" clId="{95F71B0C-8E68-4D64-9BED-66C4E88BF540}" dt="2020-02-28T22:30:42.600" v="2496" actId="403"/>
          <ac:spMkLst>
            <pc:docMk/>
            <pc:sldMk cId="1513490604" sldId="288"/>
            <ac:spMk id="3" creationId="{1DCB09C5-116C-4109-9B7B-4EDA81589EB9}"/>
          </ac:spMkLst>
        </pc:spChg>
        <pc:spChg chg="add">
          <ac:chgData name="Ana Sierra" userId="4c4bd6b974aa8bff" providerId="LiveId" clId="{95F71B0C-8E68-4D64-9BED-66C4E88BF540}" dt="2020-02-28T22:29:23.561" v="2467"/>
          <ac:spMkLst>
            <pc:docMk/>
            <pc:sldMk cId="1513490604" sldId="288"/>
            <ac:spMk id="4" creationId="{2F672EE1-64EE-42F9-A9D8-779FF4EBA58B}"/>
          </ac:spMkLst>
        </pc:spChg>
      </pc:sldChg>
      <pc:sldChg chg="modSp add mod">
        <pc:chgData name="Ana Sierra" userId="4c4bd6b974aa8bff" providerId="LiveId" clId="{95F71B0C-8E68-4D64-9BED-66C4E88BF540}" dt="2020-02-28T22:31:04.184" v="2506" actId="2711"/>
        <pc:sldMkLst>
          <pc:docMk/>
          <pc:sldMk cId="227585316" sldId="289"/>
        </pc:sldMkLst>
        <pc:spChg chg="mod">
          <ac:chgData name="Ana Sierra" userId="4c4bd6b974aa8bff" providerId="LiveId" clId="{95F71B0C-8E68-4D64-9BED-66C4E88BF540}" dt="2020-02-28T22:30:56.726" v="2501" actId="122"/>
          <ac:spMkLst>
            <pc:docMk/>
            <pc:sldMk cId="227585316" sldId="289"/>
            <ac:spMk id="2" creationId="{33B22DDA-1BAF-4B13-AEF2-A7F55424D7B9}"/>
          </ac:spMkLst>
        </pc:spChg>
        <pc:spChg chg="mod">
          <ac:chgData name="Ana Sierra" userId="4c4bd6b974aa8bff" providerId="LiveId" clId="{95F71B0C-8E68-4D64-9BED-66C4E88BF540}" dt="2020-02-28T22:31:04.184" v="2506" actId="2711"/>
          <ac:spMkLst>
            <pc:docMk/>
            <pc:sldMk cId="227585316" sldId="289"/>
            <ac:spMk id="3" creationId="{B6716BBF-1EEE-4444-BD1D-BF4D369AC78D}"/>
          </ac:spMkLst>
        </pc:spChg>
      </pc:sldChg>
      <pc:sldChg chg="modSp add mod">
        <pc:chgData name="Ana Sierra" userId="4c4bd6b974aa8bff" providerId="LiveId" clId="{95F71B0C-8E68-4D64-9BED-66C4E88BF540}" dt="2020-02-28T22:31:18.175" v="2516" actId="27636"/>
        <pc:sldMkLst>
          <pc:docMk/>
          <pc:sldMk cId="2781903998" sldId="290"/>
        </pc:sldMkLst>
        <pc:spChg chg="mod">
          <ac:chgData name="Ana Sierra" userId="4c4bd6b974aa8bff" providerId="LiveId" clId="{95F71B0C-8E68-4D64-9BED-66C4E88BF540}" dt="2020-02-28T22:31:09.919" v="2510" actId="2711"/>
          <ac:spMkLst>
            <pc:docMk/>
            <pc:sldMk cId="2781903998" sldId="290"/>
            <ac:spMk id="2" creationId="{F3C13CE9-E2BE-4803-BEEE-E6F4E27E493C}"/>
          </ac:spMkLst>
        </pc:spChg>
        <pc:spChg chg="mod">
          <ac:chgData name="Ana Sierra" userId="4c4bd6b974aa8bff" providerId="LiveId" clId="{95F71B0C-8E68-4D64-9BED-66C4E88BF540}" dt="2020-02-28T22:31:18.175" v="2516" actId="27636"/>
          <ac:spMkLst>
            <pc:docMk/>
            <pc:sldMk cId="2781903998" sldId="290"/>
            <ac:spMk id="3" creationId="{31E15D52-3136-4601-9B1F-297BACD85997}"/>
          </ac:spMkLst>
        </pc:spChg>
      </pc:sldChg>
      <pc:sldChg chg="addSp delSp modSp add mod ord setBg addCm delCm modNotesTx">
        <pc:chgData name="Ana Sierra" userId="4c4bd6b974aa8bff" providerId="LiveId" clId="{95F71B0C-8E68-4D64-9BED-66C4E88BF540}" dt="2020-02-28T21:57:38.679" v="2403"/>
        <pc:sldMkLst>
          <pc:docMk/>
          <pc:sldMk cId="1293269227" sldId="291"/>
        </pc:sldMkLst>
        <pc:spChg chg="mod">
          <ac:chgData name="Ana Sierra" userId="4c4bd6b974aa8bff" providerId="LiveId" clId="{95F71B0C-8E68-4D64-9BED-66C4E88BF540}" dt="2020-02-28T21:57:26.470" v="2398" actId="403"/>
          <ac:spMkLst>
            <pc:docMk/>
            <pc:sldMk cId="1293269227" sldId="291"/>
            <ac:spMk id="2" creationId="{7C66B289-8757-459F-A65B-58BEF4037021}"/>
          </ac:spMkLst>
        </pc:spChg>
        <pc:spChg chg="del">
          <ac:chgData name="Ana Sierra" userId="4c4bd6b974aa8bff" providerId="LiveId" clId="{95F71B0C-8E68-4D64-9BED-66C4E88BF540}" dt="2020-02-28T21:53:04.823" v="1986" actId="478"/>
          <ac:spMkLst>
            <pc:docMk/>
            <pc:sldMk cId="1293269227" sldId="291"/>
            <ac:spMk id="3" creationId="{405457DA-CE98-49F3-B0DB-8717D89DE23A}"/>
          </ac:spMkLst>
        </pc:spChg>
        <pc:spChg chg="add del">
          <ac:chgData name="Ana Sierra" userId="4c4bd6b974aa8bff" providerId="LiveId" clId="{95F71B0C-8E68-4D64-9BED-66C4E88BF540}" dt="2020-02-28T21:55:38.626" v="2384" actId="26606"/>
          <ac:spMkLst>
            <pc:docMk/>
            <pc:sldMk cId="1293269227" sldId="291"/>
            <ac:spMk id="9" creationId="{4E4490D0-3672-446A-AC12-B4830333BDDD}"/>
          </ac:spMkLst>
        </pc:spChg>
        <pc:spChg chg="add del">
          <ac:chgData name="Ana Sierra" userId="4c4bd6b974aa8bff" providerId="LiveId" clId="{95F71B0C-8E68-4D64-9BED-66C4E88BF540}" dt="2020-02-28T21:55:38.626" v="2384" actId="26606"/>
          <ac:spMkLst>
            <pc:docMk/>
            <pc:sldMk cId="1293269227" sldId="291"/>
            <ac:spMk id="11" creationId="{39CB82C2-DF65-4EC1-8280-F201D50F570B}"/>
          </ac:spMkLst>
        </pc:spChg>
        <pc:spChg chg="add del">
          <ac:chgData name="Ana Sierra" userId="4c4bd6b974aa8bff" providerId="LiveId" clId="{95F71B0C-8E68-4D64-9BED-66C4E88BF540}" dt="2020-02-28T21:55:38.626" v="2384" actId="26606"/>
          <ac:spMkLst>
            <pc:docMk/>
            <pc:sldMk cId="1293269227" sldId="291"/>
            <ac:spMk id="15" creationId="{8D0DE514-8876-4D18-A995-61A5C1F813F1}"/>
          </ac:spMkLst>
        </pc:spChg>
        <pc:spChg chg="add del">
          <ac:chgData name="Ana Sierra" userId="4c4bd6b974aa8bff" providerId="LiveId" clId="{95F71B0C-8E68-4D64-9BED-66C4E88BF540}" dt="2020-02-28T21:55:38.626" v="2384" actId="26606"/>
          <ac:spMkLst>
            <pc:docMk/>
            <pc:sldMk cId="1293269227" sldId="291"/>
            <ac:spMk id="17" creationId="{09DA791C-FFCF-422E-8775-BDA6C0E5ECF0}"/>
          </ac:spMkLst>
        </pc:spChg>
        <pc:spChg chg="add del">
          <ac:chgData name="Ana Sierra" userId="4c4bd6b974aa8bff" providerId="LiveId" clId="{95F71B0C-8E68-4D64-9BED-66C4E88BF540}" dt="2020-02-28T21:55:38.626" v="2384" actId="26606"/>
          <ac:spMkLst>
            <pc:docMk/>
            <pc:sldMk cId="1293269227" sldId="291"/>
            <ac:spMk id="19" creationId="{0DCF8855-3530-4F46-A4CB-3B6686EEE4BD}"/>
          </ac:spMkLst>
        </pc:spChg>
        <pc:spChg chg="add del">
          <ac:chgData name="Ana Sierra" userId="4c4bd6b974aa8bff" providerId="LiveId" clId="{95F71B0C-8E68-4D64-9BED-66C4E88BF540}" dt="2020-02-28T21:55:38.595" v="2383" actId="26606"/>
          <ac:spMkLst>
            <pc:docMk/>
            <pc:sldMk cId="1293269227" sldId="291"/>
            <ac:spMk id="24" creationId="{4E4490D0-3672-446A-AC12-B4830333BDDD}"/>
          </ac:spMkLst>
        </pc:spChg>
        <pc:spChg chg="add del">
          <ac:chgData name="Ana Sierra" userId="4c4bd6b974aa8bff" providerId="LiveId" clId="{95F71B0C-8E68-4D64-9BED-66C4E88BF540}" dt="2020-02-28T21:55:38.595" v="2383" actId="26606"/>
          <ac:spMkLst>
            <pc:docMk/>
            <pc:sldMk cId="1293269227" sldId="291"/>
            <ac:spMk id="26" creationId="{39CB82C2-DF65-4EC1-8280-F201D50F570B}"/>
          </ac:spMkLst>
        </pc:spChg>
        <pc:spChg chg="add del">
          <ac:chgData name="Ana Sierra" userId="4c4bd6b974aa8bff" providerId="LiveId" clId="{95F71B0C-8E68-4D64-9BED-66C4E88BF540}" dt="2020-02-28T21:55:38.595" v="2383" actId="26606"/>
          <ac:spMkLst>
            <pc:docMk/>
            <pc:sldMk cId="1293269227" sldId="291"/>
            <ac:spMk id="30" creationId="{9971ECC5-51D9-4E70-89C1-3DCF3A3725B1}"/>
          </ac:spMkLst>
        </pc:spChg>
        <pc:spChg chg="add del">
          <ac:chgData name="Ana Sierra" userId="4c4bd6b974aa8bff" providerId="LiveId" clId="{95F71B0C-8E68-4D64-9BED-66C4E88BF540}" dt="2020-02-28T21:55:38.595" v="2383" actId="26606"/>
          <ac:spMkLst>
            <pc:docMk/>
            <pc:sldMk cId="1293269227" sldId="291"/>
            <ac:spMk id="34" creationId="{7E11F890-74C3-40C9-9A8B-A80E38704358}"/>
          </ac:spMkLst>
        </pc:spChg>
        <pc:spChg chg="add del">
          <ac:chgData name="Ana Sierra" userId="4c4bd6b974aa8bff" providerId="LiveId" clId="{95F71B0C-8E68-4D64-9BED-66C4E88BF540}" dt="2020-02-28T21:55:38.595" v="2383" actId="26606"/>
          <ac:spMkLst>
            <pc:docMk/>
            <pc:sldMk cId="1293269227" sldId="291"/>
            <ac:spMk id="36" creationId="{27874070-078A-470B-9C8C-BD1BCB55A005}"/>
          </ac:spMkLst>
        </pc:spChg>
        <pc:spChg chg="add">
          <ac:chgData name="Ana Sierra" userId="4c4bd6b974aa8bff" providerId="LiveId" clId="{95F71B0C-8E68-4D64-9BED-66C4E88BF540}" dt="2020-02-28T21:55:38.626" v="2384" actId="26606"/>
          <ac:spMkLst>
            <pc:docMk/>
            <pc:sldMk cId="1293269227" sldId="291"/>
            <ac:spMk id="38" creationId="{4E4490D0-3672-446A-AC12-B4830333BDDD}"/>
          </ac:spMkLst>
        </pc:spChg>
        <pc:spChg chg="add">
          <ac:chgData name="Ana Sierra" userId="4c4bd6b974aa8bff" providerId="LiveId" clId="{95F71B0C-8E68-4D64-9BED-66C4E88BF540}" dt="2020-02-28T21:55:38.626" v="2384" actId="26606"/>
          <ac:spMkLst>
            <pc:docMk/>
            <pc:sldMk cId="1293269227" sldId="291"/>
            <ac:spMk id="39" creationId="{39CB82C2-DF65-4EC1-8280-F201D50F570B}"/>
          </ac:spMkLst>
        </pc:spChg>
        <pc:spChg chg="add">
          <ac:chgData name="Ana Sierra" userId="4c4bd6b974aa8bff" providerId="LiveId" clId="{95F71B0C-8E68-4D64-9BED-66C4E88BF540}" dt="2020-02-28T21:55:38.626" v="2384" actId="26606"/>
          <ac:spMkLst>
            <pc:docMk/>
            <pc:sldMk cId="1293269227" sldId="291"/>
            <ac:spMk id="41" creationId="{C4AAA502-5435-489E-9538-3A40E6C71461}"/>
          </ac:spMkLst>
        </pc:spChg>
        <pc:spChg chg="add">
          <ac:chgData name="Ana Sierra" userId="4c4bd6b974aa8bff" providerId="LiveId" clId="{95F71B0C-8E68-4D64-9BED-66C4E88BF540}" dt="2020-02-28T21:55:38.626" v="2384" actId="26606"/>
          <ac:spMkLst>
            <pc:docMk/>
            <pc:sldMk cId="1293269227" sldId="291"/>
            <ac:spMk id="43" creationId="{DE42378B-2E28-4810-8421-7A473A40E376}"/>
          </ac:spMkLst>
        </pc:spChg>
        <pc:spChg chg="add">
          <ac:chgData name="Ana Sierra" userId="4c4bd6b974aa8bff" providerId="LiveId" clId="{95F71B0C-8E68-4D64-9BED-66C4E88BF540}" dt="2020-02-28T21:55:38.626" v="2384" actId="26606"/>
          <ac:spMkLst>
            <pc:docMk/>
            <pc:sldMk cId="1293269227" sldId="291"/>
            <ac:spMk id="44" creationId="{0D91DD17-237F-4811-BC0E-128EB1BD7CFE}"/>
          </ac:spMkLst>
        </pc:spChg>
        <pc:picChg chg="add mod modCrop">
          <ac:chgData name="Ana Sierra" userId="4c4bd6b974aa8bff" providerId="LiveId" clId="{95F71B0C-8E68-4D64-9BED-66C4E88BF540}" dt="2020-02-28T21:55:52.867" v="2389" actId="14100"/>
          <ac:picMkLst>
            <pc:docMk/>
            <pc:sldMk cId="1293269227" sldId="291"/>
            <ac:picMk id="4" creationId="{60022402-A49F-4010-970A-4B9E6D020CBC}"/>
          </ac:picMkLst>
        </pc:picChg>
        <pc:cxnChg chg="add del">
          <ac:chgData name="Ana Sierra" userId="4c4bd6b974aa8bff" providerId="LiveId" clId="{95F71B0C-8E68-4D64-9BED-66C4E88BF540}" dt="2020-02-28T21:55:38.626" v="2384" actId="26606"/>
          <ac:cxnSpMkLst>
            <pc:docMk/>
            <pc:sldMk cId="1293269227" sldId="291"/>
            <ac:cxnSpMk id="13" creationId="{7E1D4427-852B-4B37-8E76-0E9F1810BA2A}"/>
          </ac:cxnSpMkLst>
        </pc:cxnChg>
        <pc:cxnChg chg="add del">
          <ac:chgData name="Ana Sierra" userId="4c4bd6b974aa8bff" providerId="LiveId" clId="{95F71B0C-8E68-4D64-9BED-66C4E88BF540}" dt="2020-02-28T21:55:38.595" v="2383" actId="26606"/>
          <ac:cxnSpMkLst>
            <pc:docMk/>
            <pc:sldMk cId="1293269227" sldId="291"/>
            <ac:cxnSpMk id="28" creationId="{7E1D4427-852B-4B37-8E76-0E9F1810BA2A}"/>
          </ac:cxnSpMkLst>
        </pc:cxnChg>
        <pc:cxnChg chg="add del">
          <ac:chgData name="Ana Sierra" userId="4c4bd6b974aa8bff" providerId="LiveId" clId="{95F71B0C-8E68-4D64-9BED-66C4E88BF540}" dt="2020-02-28T21:55:38.595" v="2383" actId="26606"/>
          <ac:cxnSpMkLst>
            <pc:docMk/>
            <pc:sldMk cId="1293269227" sldId="291"/>
            <ac:cxnSpMk id="32" creationId="{432529AB-8F99-47FB-91B5-93565E543B50}"/>
          </ac:cxnSpMkLst>
        </pc:cxnChg>
        <pc:cxnChg chg="add">
          <ac:chgData name="Ana Sierra" userId="4c4bd6b974aa8bff" providerId="LiveId" clId="{95F71B0C-8E68-4D64-9BED-66C4E88BF540}" dt="2020-02-28T21:55:38.626" v="2384" actId="26606"/>
          <ac:cxnSpMkLst>
            <pc:docMk/>
            <pc:sldMk cId="1293269227" sldId="291"/>
            <ac:cxnSpMk id="40" creationId="{7E1D4427-852B-4B37-8E76-0E9F1810BA2A}"/>
          </ac:cxnSpMkLst>
        </pc:cxnChg>
        <pc:cxnChg chg="add">
          <ac:chgData name="Ana Sierra" userId="4c4bd6b974aa8bff" providerId="LiveId" clId="{95F71B0C-8E68-4D64-9BED-66C4E88BF540}" dt="2020-02-28T21:55:38.626" v="2384" actId="26606"/>
          <ac:cxnSpMkLst>
            <pc:docMk/>
            <pc:sldMk cId="1293269227" sldId="291"/>
            <ac:cxnSpMk id="42" creationId="{C9AC0290-4702-4519-B0F4-C2A46880997B}"/>
          </ac:cxnSpMkLst>
        </pc:cxnChg>
      </pc:sldChg>
      <pc:sldChg chg="add del">
        <pc:chgData name="Ana Sierra" userId="4c4bd6b974aa8bff" providerId="LiveId" clId="{95F71B0C-8E68-4D64-9BED-66C4E88BF540}" dt="2020-02-28T20:39:43.075" v="1803" actId="47"/>
        <pc:sldMkLst>
          <pc:docMk/>
          <pc:sldMk cId="1535730731" sldId="291"/>
        </pc:sldMkLst>
      </pc:sldChg>
      <pc:sldChg chg="del">
        <pc:chgData name="Ana Sierra" userId="4c4bd6b974aa8bff" providerId="LiveId" clId="{95F71B0C-8E68-4D64-9BED-66C4E88BF540}" dt="2020-02-18T23:48:07.496" v="0" actId="47"/>
        <pc:sldMkLst>
          <pc:docMk/>
          <pc:sldMk cId="2317389119" sldId="293"/>
        </pc:sldMkLst>
      </pc:sldChg>
      <pc:sldChg chg="del">
        <pc:chgData name="Ana Sierra" userId="4c4bd6b974aa8bff" providerId="LiveId" clId="{95F71B0C-8E68-4D64-9BED-66C4E88BF540}" dt="2020-02-18T23:48:25.273" v="43" actId="47"/>
        <pc:sldMkLst>
          <pc:docMk/>
          <pc:sldMk cId="2619881506" sldId="328"/>
        </pc:sldMkLst>
      </pc:sldChg>
      <pc:sldChg chg="del">
        <pc:chgData name="Ana Sierra" userId="4c4bd6b974aa8bff" providerId="LiveId" clId="{95F71B0C-8E68-4D64-9BED-66C4E88BF540}" dt="2020-02-18T23:48:21.185" v="1" actId="47"/>
        <pc:sldMkLst>
          <pc:docMk/>
          <pc:sldMk cId="717712886" sldId="332"/>
        </pc:sldMkLst>
      </pc:sldChg>
      <pc:sldChg chg="del">
        <pc:chgData name="Ana Sierra" userId="4c4bd6b974aa8bff" providerId="LiveId" clId="{95F71B0C-8E68-4D64-9BED-66C4E88BF540}" dt="2020-02-18T23:48:21.789" v="2" actId="47"/>
        <pc:sldMkLst>
          <pc:docMk/>
          <pc:sldMk cId="3840495451" sldId="333"/>
        </pc:sldMkLst>
      </pc:sldChg>
      <pc:sldChg chg="del">
        <pc:chgData name="Ana Sierra" userId="4c4bd6b974aa8bff" providerId="LiveId" clId="{95F71B0C-8E68-4D64-9BED-66C4E88BF540}" dt="2020-02-18T23:48:22.162" v="3" actId="47"/>
        <pc:sldMkLst>
          <pc:docMk/>
          <pc:sldMk cId="1662053278" sldId="334"/>
        </pc:sldMkLst>
      </pc:sldChg>
      <pc:sldChg chg="del">
        <pc:chgData name="Ana Sierra" userId="4c4bd6b974aa8bff" providerId="LiveId" clId="{95F71B0C-8E68-4D64-9BED-66C4E88BF540}" dt="2020-02-18T23:48:22.350" v="4" actId="47"/>
        <pc:sldMkLst>
          <pc:docMk/>
          <pc:sldMk cId="2781485229" sldId="335"/>
        </pc:sldMkLst>
      </pc:sldChg>
      <pc:sldChg chg="del">
        <pc:chgData name="Ana Sierra" userId="4c4bd6b974aa8bff" providerId="LiveId" clId="{95F71B0C-8E68-4D64-9BED-66C4E88BF540}" dt="2020-02-18T23:48:22.516" v="5" actId="47"/>
        <pc:sldMkLst>
          <pc:docMk/>
          <pc:sldMk cId="656889292" sldId="336"/>
        </pc:sldMkLst>
      </pc:sldChg>
      <pc:sldChg chg="del">
        <pc:chgData name="Ana Sierra" userId="4c4bd6b974aa8bff" providerId="LiveId" clId="{95F71B0C-8E68-4D64-9BED-66C4E88BF540}" dt="2020-02-18T23:48:22.904" v="6" actId="47"/>
        <pc:sldMkLst>
          <pc:docMk/>
          <pc:sldMk cId="149366420" sldId="337"/>
        </pc:sldMkLst>
      </pc:sldChg>
      <pc:sldChg chg="del">
        <pc:chgData name="Ana Sierra" userId="4c4bd6b974aa8bff" providerId="LiveId" clId="{95F71B0C-8E68-4D64-9BED-66C4E88BF540}" dt="2020-02-18T23:48:23.416" v="7" actId="47"/>
        <pc:sldMkLst>
          <pc:docMk/>
          <pc:sldMk cId="2984547240" sldId="338"/>
        </pc:sldMkLst>
      </pc:sldChg>
      <pc:sldChg chg="del">
        <pc:chgData name="Ana Sierra" userId="4c4bd6b974aa8bff" providerId="LiveId" clId="{95F71B0C-8E68-4D64-9BED-66C4E88BF540}" dt="2020-02-18T23:48:23.481" v="8" actId="47"/>
        <pc:sldMkLst>
          <pc:docMk/>
          <pc:sldMk cId="382472179" sldId="339"/>
        </pc:sldMkLst>
      </pc:sldChg>
      <pc:sldChg chg="del">
        <pc:chgData name="Ana Sierra" userId="4c4bd6b974aa8bff" providerId="LiveId" clId="{95F71B0C-8E68-4D64-9BED-66C4E88BF540}" dt="2020-02-18T23:48:23.536" v="9" actId="47"/>
        <pc:sldMkLst>
          <pc:docMk/>
          <pc:sldMk cId="1204931332" sldId="340"/>
        </pc:sldMkLst>
      </pc:sldChg>
      <pc:sldChg chg="del">
        <pc:chgData name="Ana Sierra" userId="4c4bd6b974aa8bff" providerId="LiveId" clId="{95F71B0C-8E68-4D64-9BED-66C4E88BF540}" dt="2020-02-18T23:48:23.582" v="10" actId="47"/>
        <pc:sldMkLst>
          <pc:docMk/>
          <pc:sldMk cId="1714977321" sldId="341"/>
        </pc:sldMkLst>
      </pc:sldChg>
      <pc:sldChg chg="del">
        <pc:chgData name="Ana Sierra" userId="4c4bd6b974aa8bff" providerId="LiveId" clId="{95F71B0C-8E68-4D64-9BED-66C4E88BF540}" dt="2020-02-18T23:48:23.654" v="11" actId="47"/>
        <pc:sldMkLst>
          <pc:docMk/>
          <pc:sldMk cId="355099733" sldId="342"/>
        </pc:sldMkLst>
      </pc:sldChg>
      <pc:sldChg chg="del">
        <pc:chgData name="Ana Sierra" userId="4c4bd6b974aa8bff" providerId="LiveId" clId="{95F71B0C-8E68-4D64-9BED-66C4E88BF540}" dt="2020-02-18T23:48:23.849" v="14" actId="47"/>
        <pc:sldMkLst>
          <pc:docMk/>
          <pc:sldMk cId="4131717107" sldId="343"/>
        </pc:sldMkLst>
      </pc:sldChg>
      <pc:sldChg chg="del">
        <pc:chgData name="Ana Sierra" userId="4c4bd6b974aa8bff" providerId="LiveId" clId="{95F71B0C-8E68-4D64-9BED-66C4E88BF540}" dt="2020-02-18T23:48:23.704" v="12" actId="47"/>
        <pc:sldMkLst>
          <pc:docMk/>
          <pc:sldMk cId="145849560" sldId="344"/>
        </pc:sldMkLst>
      </pc:sldChg>
      <pc:sldChg chg="del">
        <pc:chgData name="Ana Sierra" userId="4c4bd6b974aa8bff" providerId="LiveId" clId="{95F71B0C-8E68-4D64-9BED-66C4E88BF540}" dt="2020-02-18T23:48:23.727" v="13" actId="47"/>
        <pc:sldMkLst>
          <pc:docMk/>
          <pc:sldMk cId="4065405681" sldId="345"/>
        </pc:sldMkLst>
      </pc:sldChg>
      <pc:sldChg chg="del">
        <pc:chgData name="Ana Sierra" userId="4c4bd6b974aa8bff" providerId="LiveId" clId="{95F71B0C-8E68-4D64-9BED-66C4E88BF540}" dt="2020-02-18T23:48:23.885" v="15" actId="47"/>
        <pc:sldMkLst>
          <pc:docMk/>
          <pc:sldMk cId="3365360177" sldId="346"/>
        </pc:sldMkLst>
      </pc:sldChg>
      <pc:sldChg chg="del">
        <pc:chgData name="Ana Sierra" userId="4c4bd6b974aa8bff" providerId="LiveId" clId="{95F71B0C-8E68-4D64-9BED-66C4E88BF540}" dt="2020-02-18T23:48:23.903" v="16" actId="47"/>
        <pc:sldMkLst>
          <pc:docMk/>
          <pc:sldMk cId="3156849324" sldId="347"/>
        </pc:sldMkLst>
      </pc:sldChg>
      <pc:sldChg chg="del">
        <pc:chgData name="Ana Sierra" userId="4c4bd6b974aa8bff" providerId="LiveId" clId="{95F71B0C-8E68-4D64-9BED-66C4E88BF540}" dt="2020-02-18T23:48:23.955" v="17" actId="47"/>
        <pc:sldMkLst>
          <pc:docMk/>
          <pc:sldMk cId="3655971502" sldId="348"/>
        </pc:sldMkLst>
      </pc:sldChg>
      <pc:sldChg chg="del">
        <pc:chgData name="Ana Sierra" userId="4c4bd6b974aa8bff" providerId="LiveId" clId="{95F71B0C-8E68-4D64-9BED-66C4E88BF540}" dt="2020-02-18T23:48:23.994" v="18" actId="47"/>
        <pc:sldMkLst>
          <pc:docMk/>
          <pc:sldMk cId="2738512876" sldId="349"/>
        </pc:sldMkLst>
      </pc:sldChg>
      <pc:sldChg chg="del">
        <pc:chgData name="Ana Sierra" userId="4c4bd6b974aa8bff" providerId="LiveId" clId="{95F71B0C-8E68-4D64-9BED-66C4E88BF540}" dt="2020-02-18T23:48:24.039" v="19" actId="47"/>
        <pc:sldMkLst>
          <pc:docMk/>
          <pc:sldMk cId="4028963959" sldId="351"/>
        </pc:sldMkLst>
      </pc:sldChg>
      <pc:sldChg chg="del">
        <pc:chgData name="Ana Sierra" userId="4c4bd6b974aa8bff" providerId="LiveId" clId="{95F71B0C-8E68-4D64-9BED-66C4E88BF540}" dt="2020-02-18T23:48:24.950" v="33" actId="47"/>
        <pc:sldMkLst>
          <pc:docMk/>
          <pc:sldMk cId="3563979622" sldId="352"/>
        </pc:sldMkLst>
      </pc:sldChg>
      <pc:sldChg chg="del">
        <pc:chgData name="Ana Sierra" userId="4c4bd6b974aa8bff" providerId="LiveId" clId="{95F71B0C-8E68-4D64-9BED-66C4E88BF540}" dt="2020-02-18T23:48:24.243" v="20" actId="47"/>
        <pc:sldMkLst>
          <pc:docMk/>
          <pc:sldMk cId="2320744137" sldId="353"/>
        </pc:sldMkLst>
      </pc:sldChg>
      <pc:sldChg chg="del">
        <pc:chgData name="Ana Sierra" userId="4c4bd6b974aa8bff" providerId="LiveId" clId="{95F71B0C-8E68-4D64-9BED-66C4E88BF540}" dt="2020-02-18T23:48:24.307" v="21" actId="47"/>
        <pc:sldMkLst>
          <pc:docMk/>
          <pc:sldMk cId="4242968830" sldId="354"/>
        </pc:sldMkLst>
      </pc:sldChg>
      <pc:sldChg chg="del">
        <pc:chgData name="Ana Sierra" userId="4c4bd6b974aa8bff" providerId="LiveId" clId="{95F71B0C-8E68-4D64-9BED-66C4E88BF540}" dt="2020-02-18T23:48:24.368" v="22" actId="47"/>
        <pc:sldMkLst>
          <pc:docMk/>
          <pc:sldMk cId="4076463744" sldId="355"/>
        </pc:sldMkLst>
      </pc:sldChg>
      <pc:sldChg chg="del">
        <pc:chgData name="Ana Sierra" userId="4c4bd6b974aa8bff" providerId="LiveId" clId="{95F71B0C-8E68-4D64-9BED-66C4E88BF540}" dt="2020-02-18T23:48:24.586" v="26" actId="47"/>
        <pc:sldMkLst>
          <pc:docMk/>
          <pc:sldMk cId="2572307164" sldId="356"/>
        </pc:sldMkLst>
      </pc:sldChg>
      <pc:sldChg chg="del">
        <pc:chgData name="Ana Sierra" userId="4c4bd6b974aa8bff" providerId="LiveId" clId="{95F71B0C-8E68-4D64-9BED-66C4E88BF540}" dt="2020-02-18T23:48:24.437" v="23" actId="47"/>
        <pc:sldMkLst>
          <pc:docMk/>
          <pc:sldMk cId="4165058041" sldId="357"/>
        </pc:sldMkLst>
      </pc:sldChg>
      <pc:sldChg chg="del">
        <pc:chgData name="Ana Sierra" userId="4c4bd6b974aa8bff" providerId="LiveId" clId="{95F71B0C-8E68-4D64-9BED-66C4E88BF540}" dt="2020-02-18T23:48:24.509" v="24" actId="47"/>
        <pc:sldMkLst>
          <pc:docMk/>
          <pc:sldMk cId="4184376510" sldId="358"/>
        </pc:sldMkLst>
      </pc:sldChg>
      <pc:sldChg chg="del">
        <pc:chgData name="Ana Sierra" userId="4c4bd6b974aa8bff" providerId="LiveId" clId="{95F71B0C-8E68-4D64-9BED-66C4E88BF540}" dt="2020-02-18T23:48:24.557" v="25" actId="47"/>
        <pc:sldMkLst>
          <pc:docMk/>
          <pc:sldMk cId="3589961321" sldId="359"/>
        </pc:sldMkLst>
      </pc:sldChg>
      <pc:sldChg chg="del">
        <pc:chgData name="Ana Sierra" userId="4c4bd6b974aa8bff" providerId="LiveId" clId="{95F71B0C-8E68-4D64-9BED-66C4E88BF540}" dt="2020-02-18T23:48:24.620" v="27" actId="47"/>
        <pc:sldMkLst>
          <pc:docMk/>
          <pc:sldMk cId="2968880873" sldId="360"/>
        </pc:sldMkLst>
      </pc:sldChg>
      <pc:sldChg chg="del">
        <pc:chgData name="Ana Sierra" userId="4c4bd6b974aa8bff" providerId="LiveId" clId="{95F71B0C-8E68-4D64-9BED-66C4E88BF540}" dt="2020-02-18T23:48:24.730" v="28" actId="47"/>
        <pc:sldMkLst>
          <pc:docMk/>
          <pc:sldMk cId="434980105" sldId="361"/>
        </pc:sldMkLst>
      </pc:sldChg>
      <pc:sldChg chg="del">
        <pc:chgData name="Ana Sierra" userId="4c4bd6b974aa8bff" providerId="LiveId" clId="{95F71B0C-8E68-4D64-9BED-66C4E88BF540}" dt="2020-02-18T23:48:24.776" v="29" actId="47"/>
        <pc:sldMkLst>
          <pc:docMk/>
          <pc:sldMk cId="1494005302" sldId="362"/>
        </pc:sldMkLst>
      </pc:sldChg>
      <pc:sldChg chg="del">
        <pc:chgData name="Ana Sierra" userId="4c4bd6b974aa8bff" providerId="LiveId" clId="{95F71B0C-8E68-4D64-9BED-66C4E88BF540}" dt="2020-02-18T23:48:24.821" v="30" actId="47"/>
        <pc:sldMkLst>
          <pc:docMk/>
          <pc:sldMk cId="2440455802" sldId="363"/>
        </pc:sldMkLst>
      </pc:sldChg>
      <pc:sldChg chg="del">
        <pc:chgData name="Ana Sierra" userId="4c4bd6b974aa8bff" providerId="LiveId" clId="{95F71B0C-8E68-4D64-9BED-66C4E88BF540}" dt="2020-02-18T23:48:24.881" v="31" actId="47"/>
        <pc:sldMkLst>
          <pc:docMk/>
          <pc:sldMk cId="3847751678" sldId="364"/>
        </pc:sldMkLst>
      </pc:sldChg>
      <pc:sldChg chg="del">
        <pc:chgData name="Ana Sierra" userId="4c4bd6b974aa8bff" providerId="LiveId" clId="{95F71B0C-8E68-4D64-9BED-66C4E88BF540}" dt="2020-02-18T23:48:24.904" v="32" actId="47"/>
        <pc:sldMkLst>
          <pc:docMk/>
          <pc:sldMk cId="363287046" sldId="365"/>
        </pc:sldMkLst>
      </pc:sldChg>
      <pc:sldChg chg="del">
        <pc:chgData name="Ana Sierra" userId="4c4bd6b974aa8bff" providerId="LiveId" clId="{95F71B0C-8E68-4D64-9BED-66C4E88BF540}" dt="2020-02-18T23:48:24.977" v="34" actId="47"/>
        <pc:sldMkLst>
          <pc:docMk/>
          <pc:sldMk cId="3902814704" sldId="367"/>
        </pc:sldMkLst>
      </pc:sldChg>
      <pc:sldChg chg="del">
        <pc:chgData name="Ana Sierra" userId="4c4bd6b974aa8bff" providerId="LiveId" clId="{95F71B0C-8E68-4D64-9BED-66C4E88BF540}" dt="2020-02-18T23:48:25.028" v="35" actId="47"/>
        <pc:sldMkLst>
          <pc:docMk/>
          <pc:sldMk cId="471073061" sldId="368"/>
        </pc:sldMkLst>
      </pc:sldChg>
      <pc:sldChg chg="del">
        <pc:chgData name="Ana Sierra" userId="4c4bd6b974aa8bff" providerId="LiveId" clId="{95F71B0C-8E68-4D64-9BED-66C4E88BF540}" dt="2020-02-18T23:48:25.064" v="36" actId="47"/>
        <pc:sldMkLst>
          <pc:docMk/>
          <pc:sldMk cId="3746188332" sldId="369"/>
        </pc:sldMkLst>
      </pc:sldChg>
      <pc:sldChg chg="del">
        <pc:chgData name="Ana Sierra" userId="4c4bd6b974aa8bff" providerId="LiveId" clId="{95F71B0C-8E68-4D64-9BED-66C4E88BF540}" dt="2020-02-18T23:48:25.100" v="37" actId="47"/>
        <pc:sldMkLst>
          <pc:docMk/>
          <pc:sldMk cId="885747575" sldId="370"/>
        </pc:sldMkLst>
      </pc:sldChg>
      <pc:sldChg chg="del">
        <pc:chgData name="Ana Sierra" userId="4c4bd6b974aa8bff" providerId="LiveId" clId="{95F71B0C-8E68-4D64-9BED-66C4E88BF540}" dt="2020-02-18T23:48:25.134" v="38" actId="47"/>
        <pc:sldMkLst>
          <pc:docMk/>
          <pc:sldMk cId="2350302273" sldId="371"/>
        </pc:sldMkLst>
      </pc:sldChg>
      <pc:sldChg chg="del">
        <pc:chgData name="Ana Sierra" userId="4c4bd6b974aa8bff" providerId="LiveId" clId="{95F71B0C-8E68-4D64-9BED-66C4E88BF540}" dt="2020-02-18T23:48:25.168" v="39" actId="47"/>
        <pc:sldMkLst>
          <pc:docMk/>
          <pc:sldMk cId="1866217020" sldId="372"/>
        </pc:sldMkLst>
      </pc:sldChg>
      <pc:sldChg chg="del">
        <pc:chgData name="Ana Sierra" userId="4c4bd6b974aa8bff" providerId="LiveId" clId="{95F71B0C-8E68-4D64-9BED-66C4E88BF540}" dt="2020-02-18T23:48:25.189" v="40" actId="47"/>
        <pc:sldMkLst>
          <pc:docMk/>
          <pc:sldMk cId="2775889900" sldId="373"/>
        </pc:sldMkLst>
      </pc:sldChg>
      <pc:sldChg chg="del">
        <pc:chgData name="Ana Sierra" userId="4c4bd6b974aa8bff" providerId="LiveId" clId="{95F71B0C-8E68-4D64-9BED-66C4E88BF540}" dt="2020-02-18T23:48:25.207" v="41" actId="47"/>
        <pc:sldMkLst>
          <pc:docMk/>
          <pc:sldMk cId="1645799428" sldId="374"/>
        </pc:sldMkLst>
      </pc:sldChg>
      <pc:sldChg chg="del">
        <pc:chgData name="Ana Sierra" userId="4c4bd6b974aa8bff" providerId="LiveId" clId="{95F71B0C-8E68-4D64-9BED-66C4E88BF540}" dt="2020-02-18T23:48:25.236" v="42" actId="47"/>
        <pc:sldMkLst>
          <pc:docMk/>
          <pc:sldMk cId="2626153768" sldId="37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D83B07-374C-477C-9B12-D7757104603E}">
      <dgm:prSet/>
      <dgm:spPr/>
      <dgm:t>
        <a:bodyPr/>
        <a:lstStyle/>
        <a:p>
          <a:pPr>
            <a:defRPr b="1"/>
          </a:pPr>
          <a:r>
            <a:rPr lang="en-US" dirty="0">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r>
            <a:rPr lang="en-US" dirty="0">
              <a:latin typeface="Times New Roman" panose="02020603050405020304" pitchFamily="18" charset="0"/>
              <a:cs typeface="Times New Roman" panose="02020603050405020304" pitchFamily="18" charset="0"/>
            </a:rPr>
            <a:t>Active discussion</a:t>
          </a:r>
        </a:p>
        <a:p>
          <a:r>
            <a:rPr lang="en-US" dirty="0">
              <a:latin typeface="Times New Roman" panose="02020603050405020304" pitchFamily="18" charset="0"/>
              <a:cs typeface="Times New Roman" panose="02020603050405020304" pitchFamily="18" charset="0"/>
            </a:rPr>
            <a:t>Case Study </a:t>
          </a:r>
        </a:p>
        <a:p>
          <a:r>
            <a:rPr lang="en-US" dirty="0">
              <a:latin typeface="Times New Roman" panose="02020603050405020304" pitchFamily="18" charset="0"/>
              <a:cs typeface="Times New Roman" panose="02020603050405020304" pitchFamily="18" charset="0"/>
            </a:rPr>
            <a:t>Role Play</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defRPr b="1"/>
          </a:pPr>
          <a:r>
            <a:rPr lang="en-US" dirty="0">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r>
            <a:rPr lang="en-US" dirty="0">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r>
            <a:rPr lang="en-US" dirty="0">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r>
            <a:rPr lang="en-US" dirty="0">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defRPr b="1"/>
          </a:pPr>
          <a:r>
            <a:rPr lang="en-US" dirty="0">
              <a:latin typeface="Times New Roman" panose="02020603050405020304" pitchFamily="18" charset="0"/>
              <a:cs typeface="Times New Roman" panose="02020603050405020304" pitchFamily="18" charset="0"/>
            </a:rPr>
            <a:t>Duration: 3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2039" y="315718"/>
          <a:ext cx="1138429" cy="1138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2039"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Methodology:</a:t>
          </a:r>
        </a:p>
      </dsp:txBody>
      <dsp:txXfrm>
        <a:off x="2039" y="1582623"/>
        <a:ext cx="3252656" cy="487898"/>
      </dsp:txXfrm>
    </dsp:sp>
    <dsp:sp modelId="{F4E559CF-8D59-41A0-A4EC-743A65D9DDA1}">
      <dsp:nvSpPr>
        <dsp:cNvPr id="0" name=""/>
        <dsp:cNvSpPr/>
      </dsp:nvSpPr>
      <dsp:spPr>
        <a:xfrm>
          <a:off x="2039"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Case Study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Role Play</a:t>
          </a:r>
        </a:p>
      </dsp:txBody>
      <dsp:txXfrm>
        <a:off x="2039" y="2130278"/>
        <a:ext cx="3252656" cy="1173245"/>
      </dsp:txXfrm>
    </dsp:sp>
    <dsp:sp modelId="{9FFF9C76-5FFF-489A-9D5E-8B2291B67E18}">
      <dsp:nvSpPr>
        <dsp:cNvPr id="0" name=""/>
        <dsp:cNvSpPr/>
      </dsp:nvSpPr>
      <dsp:spPr>
        <a:xfrm>
          <a:off x="3823910" y="315718"/>
          <a:ext cx="1138429" cy="1138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3910"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Required Materials: </a:t>
          </a:r>
        </a:p>
      </dsp:txBody>
      <dsp:txXfrm>
        <a:off x="3823910" y="1582623"/>
        <a:ext cx="3252656" cy="487898"/>
      </dsp:txXfrm>
    </dsp:sp>
    <dsp:sp modelId="{9A7599B2-73E9-41BB-9AED-45A8F8A3037D}">
      <dsp:nvSpPr>
        <dsp:cNvPr id="0" name=""/>
        <dsp:cNvSpPr/>
      </dsp:nvSpPr>
      <dsp:spPr>
        <a:xfrm>
          <a:off x="3823910"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Easel Pad</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Participant Manual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Pens &amp; Pencils </a:t>
          </a:r>
        </a:p>
      </dsp:txBody>
      <dsp:txXfrm>
        <a:off x="3823910" y="2130278"/>
        <a:ext cx="3252656" cy="1173245"/>
      </dsp:txXfrm>
    </dsp:sp>
    <dsp:sp modelId="{FE35D783-6DB6-46F1-980D-EF9C4C65D716}">
      <dsp:nvSpPr>
        <dsp:cNvPr id="0" name=""/>
        <dsp:cNvSpPr/>
      </dsp:nvSpPr>
      <dsp:spPr>
        <a:xfrm>
          <a:off x="7645781" y="315718"/>
          <a:ext cx="1138429" cy="1138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5781"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3 hours</a:t>
          </a:r>
        </a:p>
      </dsp:txBody>
      <dsp:txXfrm>
        <a:off x="7645781" y="1582623"/>
        <a:ext cx="3252656" cy="487898"/>
      </dsp:txXfrm>
    </dsp:sp>
    <dsp:sp modelId="{696D68A6-120B-4A6A-B67A-61242D930D93}">
      <dsp:nvSpPr>
        <dsp:cNvPr id="0" name=""/>
        <dsp:cNvSpPr/>
      </dsp:nvSpPr>
      <dsp:spPr>
        <a:xfrm>
          <a:off x="7645781"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EEA9-60E6-40D3-BC5C-295ABD49A4FF}"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1DF72-1442-453F-9092-65FAF5C01444}" type="slidenum">
              <a:rPr lang="en-US" smtClean="0"/>
              <a:t>‹#›</a:t>
            </a:fld>
            <a:endParaRPr lang="en-US"/>
          </a:p>
        </p:txBody>
      </p:sp>
    </p:spTree>
    <p:extLst>
      <p:ext uri="{BB962C8B-B14F-4D97-AF65-F5344CB8AC3E}">
        <p14:creationId xmlns:p14="http://schemas.microsoft.com/office/powerpoint/2010/main" val="250960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introduce the module. </a:t>
            </a:r>
          </a:p>
        </p:txBody>
      </p:sp>
      <p:sp>
        <p:nvSpPr>
          <p:cNvPr id="4" name="Slide Number Placeholder 3"/>
          <p:cNvSpPr>
            <a:spLocks noGrp="1"/>
          </p:cNvSpPr>
          <p:nvPr>
            <p:ph type="sldNum" sz="quarter" idx="5"/>
          </p:nvPr>
        </p:nvSpPr>
        <p:spPr/>
        <p:txBody>
          <a:bodyPr/>
          <a:lstStyle/>
          <a:p>
            <a:fld id="{4951DF72-1442-453F-9092-65FAF5C01444}" type="slidenum">
              <a:rPr lang="en-US" smtClean="0"/>
              <a:t>1</a:t>
            </a:fld>
            <a:endParaRPr lang="en-US" dirty="0"/>
          </a:p>
        </p:txBody>
      </p:sp>
    </p:spTree>
    <p:extLst>
      <p:ext uri="{BB962C8B-B14F-4D97-AF65-F5344CB8AC3E}">
        <p14:creationId xmlns:p14="http://schemas.microsoft.com/office/powerpoint/2010/main" val="146475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break the participants into smaller groups of 5 – 6 people, asking them to brainstorm on characteristics that correspond to those individuals who are involved with gangs.  Participants should note their responses on easel pad paper.  The groups should have about 15 minutes to prepare their lists, then the trainer should ask each group to present.  S/he should thank them for their efforts, noting similarities and differences in responses.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10</a:t>
            </a:fld>
            <a:endParaRPr lang="en-US"/>
          </a:p>
        </p:txBody>
      </p:sp>
    </p:spTree>
    <p:extLst>
      <p:ext uri="{BB962C8B-B14F-4D97-AF65-F5344CB8AC3E}">
        <p14:creationId xmlns:p14="http://schemas.microsoft.com/office/powerpoint/2010/main" val="2003641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introduce some of the factors of who joins gangs.  While there are specific risk factors related to gang involvement, in general most gang members are between the ages of 12 and 15, with many stating that 12 is the age to begin involvement.  Certain risk factors include poverty, unmet basic living needs, the need for protection, and an unhealthy home life.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11</a:t>
            </a:fld>
            <a:endParaRPr lang="en-US"/>
          </a:p>
        </p:txBody>
      </p:sp>
    </p:spTree>
    <p:extLst>
      <p:ext uri="{BB962C8B-B14F-4D97-AF65-F5344CB8AC3E}">
        <p14:creationId xmlns:p14="http://schemas.microsoft.com/office/powerpoint/2010/main" val="415395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the study found that most adolescents joined for reasons of friendship and protection.  To a smaller extent, in order, adolescents joined to make money, because a family member was already gang-involved or for other reasons.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12</a:t>
            </a:fld>
            <a:endParaRPr lang="en-US"/>
          </a:p>
        </p:txBody>
      </p:sp>
    </p:spTree>
    <p:extLst>
      <p:ext uri="{BB962C8B-B14F-4D97-AF65-F5344CB8AC3E}">
        <p14:creationId xmlns:p14="http://schemas.microsoft.com/office/powerpoint/2010/main" val="267824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trainer should explain that, according to the literature there are many and multiple risk factors associated with gang membership and behavior. The six areas or domains are noted on this slide. Each of these domains offers opportunities for intervention:</a:t>
            </a:r>
          </a:p>
          <a:p>
            <a:pPr lvl="1"/>
            <a:r>
              <a:rPr lang="en-US" altLang="en-US" dirty="0"/>
              <a:t>- Individual and Personal Attributes</a:t>
            </a:r>
          </a:p>
          <a:p>
            <a:pPr lvl="1"/>
            <a:r>
              <a:rPr lang="en-US" altLang="en-US" dirty="0"/>
              <a:t>- Family Demographics</a:t>
            </a:r>
          </a:p>
          <a:p>
            <a:pPr lvl="1"/>
            <a:r>
              <a:rPr lang="en-US" altLang="en-US" dirty="0"/>
              <a:t>- Relational</a:t>
            </a:r>
          </a:p>
          <a:p>
            <a:pPr lvl="1"/>
            <a:r>
              <a:rPr lang="en-US" altLang="en-US" dirty="0"/>
              <a:t>- Community</a:t>
            </a:r>
          </a:p>
          <a:p>
            <a:pPr marL="628650" lvl="1" indent="-171450">
              <a:buFontTx/>
              <a:buChar char="-"/>
            </a:pPr>
            <a:r>
              <a:rPr lang="en-US" altLang="en-US" dirty="0"/>
              <a:t>Society</a:t>
            </a:r>
          </a:p>
          <a:p>
            <a:pPr marL="0" indent="0">
              <a:buFontTx/>
              <a:buNone/>
            </a:pPr>
            <a:endParaRPr lang="en-US" altLang="en-US" dirty="0"/>
          </a:p>
          <a:p>
            <a:r>
              <a:rPr lang="en-US" altLang="en-US" dirty="0"/>
              <a:t>We’ll look at each of these domains in turn.</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13</a:t>
            </a:fld>
            <a:endParaRPr lang="en-US"/>
          </a:p>
        </p:txBody>
      </p:sp>
    </p:spTree>
    <p:extLst>
      <p:ext uri="{BB962C8B-B14F-4D97-AF65-F5344CB8AC3E}">
        <p14:creationId xmlns:p14="http://schemas.microsoft.com/office/powerpoint/2010/main" val="239600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s-ES_tradnl" sz="1200" dirty="0"/>
              <a:t>The trainer should present that forms of delinquency and violence are strong predictors in the individual domain.  Others include alcohol and drug use, early dating and precocious sexual activity.  Some mental health problems are also predictors. Personal attributes to consider include impulsivity, risk taking behaviors, low commitment to school, less communication with and lower levels of attachment to parents.  The UN Development Program identifies poor health status, early sexual initiation, drug misuse and mental health problems, as well as the inherent youthful desire to take risks with personal security and safety.  Risk-taking among adolescents appears to be more about survival and fitting in than about achievement.  Reasons for negative risk taking include:</a:t>
            </a:r>
          </a:p>
          <a:p>
            <a:pPr>
              <a:defRPr/>
            </a:pPr>
            <a:endParaRPr lang="en-US" altLang="es-ES_tradnl" sz="1200" dirty="0"/>
          </a:p>
          <a:p>
            <a:pPr marL="0" marR="0" lvl="0" indent="0" algn="l" defTabSz="914400" rtl="0" eaLnBrk="1" fontAlgn="auto" latinLnBrk="0" hangingPunct="1">
              <a:lnSpc>
                <a:spcPct val="100000"/>
              </a:lnSpc>
              <a:spcBef>
                <a:spcPts val="0"/>
              </a:spcBef>
              <a:spcAft>
                <a:spcPts val="0"/>
              </a:spcAft>
              <a:buClrTx/>
              <a:buSzTx/>
              <a:buFontTx/>
              <a:buAutoNum type="arabicParenR"/>
              <a:tabLst/>
              <a:defRPr/>
            </a:pPr>
            <a:r>
              <a:rPr lang="en-US" altLang="es-ES_tradnl" sz="1200" dirty="0"/>
              <a:t>Adolescence: </a:t>
            </a:r>
            <a:r>
              <a:rPr lang="en-US" altLang="es-ES_tradnl" dirty="0"/>
              <a:t>during adolescence, children and parents become more physically and psychologically distant. Increases in family strain and pressures cause adolescents to seek out peers for information and acknowledgement. During this period, parent/adolescent conflict increases.  Some research has shown that 10 - 20 percent of families have parents and children in distressed relationships. Today, formal dating patterns have been replaced with informal mixed-sex outings. There is also an increase in part-time employment, and adolescents tend to covet and protect time spent with friends rather than with family.</a:t>
            </a:r>
            <a:endParaRPr lang="en-US" altLang="es-ES_tradnl" sz="1200" dirty="0"/>
          </a:p>
          <a:p>
            <a:pPr>
              <a:buFontTx/>
              <a:buAutoNum type="arabicParenR"/>
              <a:defRPr/>
            </a:pPr>
            <a:r>
              <a:rPr lang="en-US" altLang="es-ES_tradnl" sz="1200" dirty="0"/>
              <a:t>Desire to belong to a group and to be popular, a trendsetter or an admired rebel.</a:t>
            </a:r>
          </a:p>
          <a:p>
            <a:pPr>
              <a:buFontTx/>
              <a:buAutoNum type="arabicParenR"/>
              <a:defRPr/>
            </a:pPr>
            <a:r>
              <a:rPr lang="en-US" altLang="es-ES_tradnl" sz="1200" dirty="0"/>
              <a:t>Yielding to peer pressure</a:t>
            </a:r>
          </a:p>
          <a:p>
            <a:pPr>
              <a:buFontTx/>
              <a:buAutoNum type="arabicParenR"/>
              <a:defRPr/>
            </a:pPr>
            <a:r>
              <a:rPr lang="en-US" altLang="es-ES_tradnl" sz="1200" dirty="0"/>
              <a:t>As a means to obtain money from older people who influence them</a:t>
            </a:r>
          </a:p>
          <a:p>
            <a:pPr>
              <a:buFontTx/>
              <a:buAutoNum type="arabicParenR"/>
              <a:defRPr/>
            </a:pPr>
            <a:r>
              <a:rPr lang="en-US" altLang="es-ES_tradnl" sz="1200" dirty="0"/>
              <a:t>Mere survival or to better themselves</a:t>
            </a:r>
          </a:p>
          <a:p>
            <a:pPr>
              <a:buFontTx/>
              <a:buAutoNum type="arabicParenR"/>
              <a:defRPr/>
            </a:pPr>
            <a:r>
              <a:rPr lang="en-US" altLang="es-ES_tradnl" sz="1200" dirty="0"/>
              <a:t>Create new space for self-expression and distinguish themselves from others</a:t>
            </a:r>
          </a:p>
          <a:p>
            <a:pPr>
              <a:buFontTx/>
              <a:buAutoNum type="arabicParenR"/>
              <a:defRPr/>
            </a:pPr>
            <a:r>
              <a:rPr lang="en-US" altLang="es-ES_tradnl" sz="1200" dirty="0"/>
              <a:t>Add excitement to their lives.</a:t>
            </a:r>
          </a:p>
          <a:p>
            <a:pPr>
              <a:defRPr/>
            </a:pPr>
            <a:r>
              <a:rPr lang="en-US" altLang="es-ES_tradnl" sz="1200" dirty="0"/>
              <a:t>Looking specifically at the Caribbean, one study from Trinidad and Tobago reported that gang involvement is associated with adolescents who:</a:t>
            </a:r>
          </a:p>
          <a:p>
            <a:pPr>
              <a:buFontTx/>
              <a:buAutoNum type="arabicParenR"/>
              <a:defRPr/>
            </a:pPr>
            <a:r>
              <a:rPr lang="en-US" altLang="es-ES_tradnl" sz="1200" dirty="0"/>
              <a:t>Have parents with attitudes that favor antisocial behavior</a:t>
            </a:r>
          </a:p>
          <a:p>
            <a:pPr>
              <a:buFontTx/>
              <a:buAutoNum type="arabicParenR"/>
              <a:defRPr/>
            </a:pPr>
            <a:r>
              <a:rPr lang="en-US" altLang="es-ES_tradnl" sz="1200" dirty="0"/>
              <a:t>Live in neighborhoods that are characterized by high mobility</a:t>
            </a:r>
          </a:p>
          <a:p>
            <a:pPr>
              <a:buFontTx/>
              <a:buAutoNum type="arabicParenR"/>
              <a:defRPr/>
            </a:pPr>
            <a:r>
              <a:rPr lang="en-US" altLang="es-ES_tradnl" sz="1200" dirty="0"/>
              <a:t>Live in neighborhoods in which handguns are widely available</a:t>
            </a:r>
          </a:p>
          <a:p>
            <a:pPr>
              <a:buFontTx/>
              <a:buAutoNum type="arabicParenR"/>
              <a:defRPr/>
            </a:pPr>
            <a:r>
              <a:rPr lang="en-US" altLang="es-ES_tradnl" sz="1200" dirty="0"/>
              <a:t>Have been involved in antisocial behavior from an early age</a:t>
            </a:r>
          </a:p>
          <a:p>
            <a:pPr>
              <a:buFontTx/>
              <a:buAutoNum type="arabicParenR"/>
              <a:defRPr/>
            </a:pPr>
            <a:r>
              <a:rPr lang="en-US" altLang="es-ES_tradnl" sz="1200" dirty="0"/>
              <a:t>Have the intention to use drugs</a:t>
            </a:r>
          </a:p>
          <a:p>
            <a:pPr>
              <a:buFontTx/>
              <a:buAutoNum type="arabicParenR"/>
              <a:defRPr/>
            </a:pPr>
            <a:r>
              <a:rPr lang="en-US" altLang="es-ES_tradnl" sz="1200" dirty="0"/>
              <a:t>Has antisocial peers</a:t>
            </a:r>
          </a:p>
          <a:p>
            <a:pPr>
              <a:buFontTx/>
              <a:buAutoNum type="arabicParenR"/>
              <a:defRPr/>
            </a:pPr>
            <a:r>
              <a:rPr lang="en-US" altLang="es-ES_tradnl" sz="1200" dirty="0"/>
              <a:t>Have peers who use drugs</a:t>
            </a:r>
          </a:p>
          <a:p>
            <a:pPr>
              <a:buFontTx/>
              <a:buNone/>
              <a:defRPr/>
            </a:pPr>
            <a:endParaRPr lang="en-US" altLang="es-ES_tradnl" sz="1200" dirty="0"/>
          </a:p>
          <a:p>
            <a:r>
              <a:rPr lang="en-US" altLang="es-ES_tradnl" dirty="0"/>
              <a:t>The trainer should review the remaining associated risk factors, noting the following:</a:t>
            </a:r>
          </a:p>
          <a:p>
            <a:pPr lvl="1">
              <a:lnSpc>
                <a:spcPct val="80000"/>
              </a:lnSpc>
              <a:buFontTx/>
              <a:buChar char="•"/>
            </a:pPr>
            <a:r>
              <a:rPr lang="en-US" altLang="es-ES_tradnl" dirty="0"/>
              <a:t>Lack of alternative activities, such as community youth programs</a:t>
            </a:r>
          </a:p>
          <a:p>
            <a:pPr lvl="1">
              <a:lnSpc>
                <a:spcPct val="80000"/>
              </a:lnSpc>
              <a:buFontTx/>
              <a:buChar char="•"/>
            </a:pPr>
            <a:r>
              <a:rPr lang="en-US" altLang="es-ES_tradnl" dirty="0"/>
              <a:t>Lack of positive role models</a:t>
            </a:r>
          </a:p>
          <a:p>
            <a:pPr lvl="1">
              <a:lnSpc>
                <a:spcPct val="80000"/>
              </a:lnSpc>
              <a:buFontTx/>
              <a:buChar char="•"/>
            </a:pPr>
            <a:r>
              <a:rPr lang="en-US" altLang="es-ES_tradnl" dirty="0"/>
              <a:t>Low self-esteem and/or a sense of hopelessness about the future</a:t>
            </a:r>
          </a:p>
          <a:p>
            <a:pPr lvl="1">
              <a:lnSpc>
                <a:spcPct val="80000"/>
              </a:lnSpc>
              <a:buFontTx/>
              <a:buChar char="•"/>
            </a:pPr>
            <a:r>
              <a:rPr lang="en-US" altLang="es-ES_tradnl" dirty="0"/>
              <a:t>Poor decision-making and communication skills</a:t>
            </a:r>
          </a:p>
          <a:p>
            <a:pPr lvl="1">
              <a:lnSpc>
                <a:spcPct val="80000"/>
              </a:lnSpc>
              <a:buFontTx/>
              <a:buChar char="•"/>
            </a:pPr>
            <a:r>
              <a:rPr lang="en-US" altLang="es-ES_tradnl" dirty="0"/>
              <a:t>Too much unsupervised free time</a:t>
            </a:r>
          </a:p>
          <a:p>
            <a:pPr>
              <a:defRPr/>
            </a:pPr>
            <a:endParaRPr lang="en-US" altLang="es-ES_tradnl" sz="1200" dirty="0"/>
          </a:p>
          <a:p>
            <a:pPr>
              <a:defRPr/>
            </a:pPr>
            <a:r>
              <a:rPr lang="en-US" altLang="es-ES_tradnl" sz="1200" dirty="0"/>
              <a:t>Additionally, the two principal concerns in relation to adolescent violence have been related to early sexual initiation and substance misuse.</a:t>
            </a:r>
          </a:p>
          <a:p>
            <a:pPr>
              <a:defRPr/>
            </a:pPr>
            <a:endParaRPr lang="en-US" altLang="es-ES_tradnl" sz="1200" dirty="0"/>
          </a:p>
          <a:p>
            <a:pPr>
              <a:defRPr/>
            </a:pPr>
            <a:r>
              <a:rPr lang="en-US" altLang="es-ES_tradnl" sz="1200" dirty="0"/>
              <a:t>In the Family Domain,  poverty, structural deficiency (not living with both biological parents), many transitions between caretakers, and low levels of parental education need to be considered. Other issues within the family domain that require consideration and afford opportunities for intervention include poor family management, low parental supervision, attachment to and involvement with the child, and child maltreatment.</a:t>
            </a:r>
          </a:p>
          <a:p>
            <a:pPr>
              <a:defRPr/>
            </a:pPr>
            <a:endParaRPr lang="en-US" altLang="es-ES_tradnl" sz="1200"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14</a:t>
            </a:fld>
            <a:endParaRPr lang="en-US"/>
          </a:p>
        </p:txBody>
      </p:sp>
    </p:spTree>
    <p:extLst>
      <p:ext uri="{BB962C8B-B14F-4D97-AF65-F5344CB8AC3E}">
        <p14:creationId xmlns:p14="http://schemas.microsoft.com/office/powerpoint/2010/main" val="2724388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anose="05000000000000000000" pitchFamily="2" charset="2"/>
              <a:buNone/>
            </a:pPr>
            <a:r>
              <a:rPr lang="en-US" altLang="es-ES_tradnl" dirty="0"/>
              <a:t>The trainer should note that association with delinquent peers is a persistent and consistent predictor of gang behavior. Adolescents who are less committed to school are also at higher risk for gang involvement. Peer delinquency is one of the strongest predictors of individual delinquency and, in certain analyses, of gang membership. Association with aggressive peers during early adolescence is critically important to consider and offers some opportunity for intervention strategies.</a:t>
            </a:r>
          </a:p>
          <a:p>
            <a:pPr eaLnBrk="1" hangingPunct="1">
              <a:buFont typeface="Wingdings" panose="05000000000000000000" pitchFamily="2" charset="2"/>
              <a:buNone/>
            </a:pPr>
            <a:endParaRPr lang="en-US" altLang="es-ES_tradnl" dirty="0"/>
          </a:p>
          <a:p>
            <a:pPr eaLnBrk="1" hangingPunct="1">
              <a:buFont typeface="Wingdings" panose="05000000000000000000" pitchFamily="2" charset="2"/>
              <a:buNone/>
            </a:pPr>
            <a:r>
              <a:rPr lang="en-US" altLang="es-ES_tradnl" dirty="0"/>
              <a:t>Marginal economic conditions, and sexual discrimination/victimization are key considerations for girls. Structural and institutional forms of racism and sexism must also be considered as they contribute to the ability to live in certain communities and to achieve success equally with other groups.</a:t>
            </a:r>
          </a:p>
          <a:p>
            <a:pPr eaLnBrk="1" hangingPunct="1">
              <a:buFont typeface="Wingdings" panose="05000000000000000000" pitchFamily="2" charset="2"/>
              <a:buNone/>
            </a:pPr>
            <a:endParaRPr lang="en-US" altLang="es-ES_tradnl" dirty="0"/>
          </a:p>
          <a:p>
            <a:pPr eaLnBrk="1" hangingPunct="1">
              <a:buFont typeface="Wingdings" panose="05000000000000000000" pitchFamily="2" charset="2"/>
              <a:buNone/>
            </a:pPr>
            <a:r>
              <a:rPr lang="en-US" altLang="es-ES_tradnl" dirty="0"/>
              <a:t>Low achievement in school and having learning problems are among the strongest school-related predictors of gang membership. Related risk factors include low academic aspirations, low school attachment, low attachment to teachers, low parental expectations, and negative labeling by teachers and others.  The UN Development Program identifies exploitation and abuse by adults in the home and at school, including corporal punishment, as risk factors, as well.</a:t>
            </a:r>
          </a:p>
          <a:p>
            <a:pPr eaLnBrk="1" hangingPunct="1">
              <a:buFont typeface="Wingdings" panose="05000000000000000000" pitchFamily="2" charset="2"/>
              <a:buNone/>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Family members who are or were gang members</a:t>
            </a:r>
          </a:p>
          <a:p>
            <a:pPr lvl="1">
              <a:buFontTx/>
              <a:buChar char="•"/>
            </a:pPr>
            <a:r>
              <a:rPr lang="en-US" altLang="es-ES_tradnl" dirty="0"/>
              <a:t>Problematic child-parent relationship</a:t>
            </a:r>
          </a:p>
          <a:p>
            <a:pPr lvl="1">
              <a:buFontTx/>
              <a:buChar char="•"/>
            </a:pPr>
            <a:r>
              <a:rPr lang="en-US" altLang="es-ES_tradnl" dirty="0"/>
              <a:t>Lack of respect for authority (parents, teachers, law enforcement officers)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15</a:t>
            </a:fld>
            <a:endParaRPr lang="en-US"/>
          </a:p>
        </p:txBody>
      </p:sp>
    </p:spTree>
    <p:extLst>
      <p:ext uri="{BB962C8B-B14F-4D97-AF65-F5344CB8AC3E}">
        <p14:creationId xmlns:p14="http://schemas.microsoft.com/office/powerpoint/2010/main" val="2529658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note that youth who are victims of violence outside the home are more likely to join gangs (1).</a:t>
            </a:r>
          </a:p>
          <a:p>
            <a:endParaRPr lang="en-US" altLang="es-ES_tradnl" dirty="0"/>
          </a:p>
          <a:p>
            <a:r>
              <a:rPr lang="en-US" altLang="es-ES_tradnl" dirty="0"/>
              <a:t>Gangs typically appear in disorganized and disadvantaged neighborhoods, where many adolescents are in trouble, feel unsafe, and are less attached to others in the community, and where firearms are readily available.  Analysis of data by UNDP found that community cohesion, social cohesion and informal social control are lacking in communities with street gangs.  Community volatility also has a negative impact on youth development, with respect to incidence of local crime.  Any programmatic approach to this domain should include a component that encourages the reduction of access to and presence of guns in the community.</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16</a:t>
            </a:fld>
            <a:endParaRPr lang="en-US"/>
          </a:p>
        </p:txBody>
      </p:sp>
    </p:spTree>
    <p:extLst>
      <p:ext uri="{BB962C8B-B14F-4D97-AF65-F5344CB8AC3E}">
        <p14:creationId xmlns:p14="http://schemas.microsoft.com/office/powerpoint/2010/main" val="2444169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continue by stating, on the societal level, the UNDP cites limited socio-economic opportunities, increased criminal activity and access to drugs and firearms and tolerance to violence as additional risk factors.   Specifically, on a societal level, UNDP identified unemployment, violent crime, cost of food and cost of living as the push factors for adolescents violence.  Additional factors include low levels of educational achievement, access to drugs and firearms, tolerance and acceptance of violent crime, exploitation and abuse by adults and loss of social cohesion.</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17</a:t>
            </a:fld>
            <a:endParaRPr lang="en-US"/>
          </a:p>
        </p:txBody>
      </p:sp>
    </p:spTree>
    <p:extLst>
      <p:ext uri="{BB962C8B-B14F-4D97-AF65-F5344CB8AC3E}">
        <p14:creationId xmlns:p14="http://schemas.microsoft.com/office/powerpoint/2010/main" val="3185613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explain that the gang issue has been approached from many levels, and at many points in the involvement cycle.  S/he should review each level of intervention.</a:t>
            </a:r>
          </a:p>
          <a:p>
            <a:endParaRPr lang="en-US" altLang="es-ES_tradnl" dirty="0"/>
          </a:p>
          <a:p>
            <a:pPr>
              <a:buFontTx/>
              <a:buChar char="•"/>
            </a:pPr>
            <a:r>
              <a:rPr lang="en-US" altLang="es-ES_tradnl" b="1" dirty="0"/>
              <a:t>Primary Prevention:  </a:t>
            </a:r>
            <a:r>
              <a:rPr lang="en-US" altLang="es-ES_tradnl" dirty="0"/>
              <a:t>Targets all adolescents or all youth in high-risk areas.  Examples: Prenatal and early infancy home visits by health professionals, GREAT (Gang Resistance, Education and Training), Boys &amp; Girls Clubs, Big Brothers Big Sisters, mentoring, Police Athletic League</a:t>
            </a:r>
          </a:p>
          <a:p>
            <a:pPr>
              <a:buFontTx/>
              <a:buChar char="•"/>
            </a:pPr>
            <a:r>
              <a:rPr lang="en-US" altLang="es-ES_tradnl" b="1" dirty="0"/>
              <a:t>Secondary Prevention:</a:t>
            </a:r>
            <a:r>
              <a:rPr lang="en-US" altLang="es-ES_tradnl" dirty="0"/>
              <a:t> Targets high-risk children, based on prior record of delinquency, drug/alcohol abuse, child abuse, or poor school achievement</a:t>
            </a:r>
          </a:p>
          <a:p>
            <a:pPr>
              <a:buFontTx/>
              <a:buChar char="•"/>
            </a:pPr>
            <a:r>
              <a:rPr lang="en-US" altLang="es-ES_tradnl" b="1" dirty="0"/>
              <a:t>Intervention: </a:t>
            </a:r>
            <a:r>
              <a:rPr lang="en-US" altLang="es-ES_tradnl" dirty="0"/>
              <a:t>Targets active gang members and close associates; requires coordinated services from family services, probation, social services, law enforcement, and community-based organizations</a:t>
            </a:r>
          </a:p>
          <a:p>
            <a:pPr>
              <a:buFontTx/>
              <a:buChar char="•"/>
            </a:pPr>
            <a:r>
              <a:rPr lang="en-US" altLang="es-ES_tradnl" b="1" dirty="0"/>
              <a:t>Suppression:</a:t>
            </a:r>
            <a:r>
              <a:rPr lang="en-US" altLang="es-ES_tradnl" dirty="0"/>
              <a:t>  Targets gang leaders for aggressive supervision, enforcement, prosecution, removal of  leaders from the community; requires coordination by law enforcement, prosecutors, courts, corrections;  relies heavily on gang-related intelligence.</a:t>
            </a:r>
          </a:p>
          <a:p>
            <a:pPr>
              <a:buFontTx/>
              <a:buChar char="•"/>
            </a:pPr>
            <a:r>
              <a:rPr lang="en-US" altLang="es-ES_tradnl" b="1" dirty="0"/>
              <a:t>Reentry:  </a:t>
            </a:r>
            <a:r>
              <a:rPr lang="en-US" altLang="es-ES_tradnl" dirty="0"/>
              <a:t>Targets gang members returning from confinement; requires close supervision by corrections with support of law enforcement. Coordination of services (employment, housing, transportation, employment training, life skills training) to support ex-offender is required.</a:t>
            </a:r>
            <a:endParaRPr lang="en-US" altLang="es-ES_tradnl" b="1"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18</a:t>
            </a:fld>
            <a:endParaRPr lang="en-US"/>
          </a:p>
        </p:txBody>
      </p:sp>
    </p:spTree>
    <p:extLst>
      <p:ext uri="{BB962C8B-B14F-4D97-AF65-F5344CB8AC3E}">
        <p14:creationId xmlns:p14="http://schemas.microsoft.com/office/powerpoint/2010/main" val="638188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this is a schematic from the U.S. Department of Justice Office of Community Oriented Policing Services entitled “Street Gangs and Interventions: Innovative Problem Solving with Network Analysis.” It is necessary to analyze where the problem is along the continuum of early formation to entrenchment and apply appropriate programmatic responses all along the continuum. The best strategies rely on multiple approaches and programs.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19</a:t>
            </a:fld>
            <a:endParaRPr lang="en-US"/>
          </a:p>
        </p:txBody>
      </p:sp>
    </p:spTree>
    <p:extLst>
      <p:ext uri="{BB962C8B-B14F-4D97-AF65-F5344CB8AC3E}">
        <p14:creationId xmlns:p14="http://schemas.microsoft.com/office/powerpoint/2010/main" val="211293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is three 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dirty="0"/>
          </a:p>
        </p:txBody>
      </p:sp>
    </p:spTree>
    <p:extLst>
      <p:ext uri="{BB962C8B-B14F-4D97-AF65-F5344CB8AC3E}">
        <p14:creationId xmlns:p14="http://schemas.microsoft.com/office/powerpoint/2010/main" val="179410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s-ES_tradnl" sz="900" dirty="0">
                <a:latin typeface="Times New Roman" panose="02020603050405020304" pitchFamily="18" charset="0"/>
              </a:rPr>
              <a:t>The trainer should go into more depth with respect to comprehensive gang strategies.  One gang intervention strategy that takes a comprehensive approach comes from the US Office of Juvenile Justice and Delinquency Prevention. The premise of this strategy is that the effective use of social controls inherent in various social institutions can have an impact on the development and proliferation of youth gangs. Using this process, individuals, families, and community, both formal and informal, are reminded that they have a stake in supporting positive behaviors and taking a firm stance against illegal activities.  All have a stake in this and a role to play.  The key components of the strategy are:</a:t>
            </a:r>
          </a:p>
          <a:p>
            <a:pPr marL="0" lvl="4" eaLnBrk="1" hangingPunct="1"/>
            <a:endParaRPr lang="en-US" altLang="es-ES_tradnl" sz="900" dirty="0"/>
          </a:p>
          <a:p>
            <a:pPr marL="0" lvl="4" eaLnBrk="1" hangingPunct="1"/>
            <a:r>
              <a:rPr lang="en-US" altLang="es-ES_tradnl" sz="900" b="1" dirty="0"/>
              <a:t>Community Mobilization: </a:t>
            </a:r>
            <a:r>
              <a:rPr lang="en-US" altLang="es-ES_tradnl" sz="900" dirty="0"/>
              <a:t>Involvement of local citizens, including former gang-involved adolescents, community groups and agencies; and coordination of programs and staff functions within and across agencies.</a:t>
            </a:r>
          </a:p>
          <a:p>
            <a:pPr marL="0" lvl="4" eaLnBrk="1" hangingPunct="1"/>
            <a:endParaRPr lang="en-US" altLang="es-ES_tradnl" sz="900" dirty="0"/>
          </a:p>
          <a:p>
            <a:pPr marL="0" lvl="4" eaLnBrk="1" hangingPunct="1"/>
            <a:r>
              <a:rPr lang="en-US" altLang="es-ES_tradnl" sz="900" b="1" dirty="0"/>
              <a:t>Provision of Opportunities: </a:t>
            </a:r>
            <a:r>
              <a:rPr lang="en-US" altLang="es-ES_tradnl" sz="900" dirty="0"/>
              <a:t>Development of a variety of specific education, training and employment programs targeting gang-involved adolescents.</a:t>
            </a:r>
          </a:p>
          <a:p>
            <a:pPr eaLnBrk="1" hangingPunct="1"/>
            <a:endParaRPr lang="en-US" altLang="es-ES_tradnl" sz="900" b="1" dirty="0"/>
          </a:p>
          <a:p>
            <a:pPr eaLnBrk="1" hangingPunct="1"/>
            <a:r>
              <a:rPr lang="en-US" altLang="es-ES_tradnl" sz="900" b="1" dirty="0"/>
              <a:t>Social Intervention: </a:t>
            </a:r>
            <a:r>
              <a:rPr lang="en-US" altLang="es-ES_tradnl" sz="900" dirty="0"/>
              <a:t>Involving youth-serving agencies, schools, grassroots groups, faith-based organizations, police and other juvenile/criminal justice organizations in “reaching out” to gang-involved adolescents and their families and linking them with the conventional world and needed services.</a:t>
            </a:r>
          </a:p>
          <a:p>
            <a:pPr marL="0" lvl="4" eaLnBrk="1" hangingPunct="1"/>
            <a:endParaRPr lang="en-US" altLang="es-ES_tradnl" sz="900" b="1" dirty="0"/>
          </a:p>
          <a:p>
            <a:pPr marL="0" lvl="4" eaLnBrk="1" hangingPunct="1"/>
            <a:r>
              <a:rPr lang="en-US" altLang="es-ES_tradnl" sz="900" b="1" dirty="0"/>
              <a:t>Suppression: </a:t>
            </a:r>
            <a:r>
              <a:rPr lang="en-US" altLang="es-ES_tradnl" sz="900" dirty="0"/>
              <a:t>Formal and informal social control procedures, including close supervision and monitoring of gang-involved adolescents by agencies of the juvenile/criminal justice system and also by community-based agencies, schools and grassroots groups.</a:t>
            </a:r>
          </a:p>
          <a:p>
            <a:pPr marL="0" lvl="4" eaLnBrk="1" hangingPunct="1"/>
            <a:endParaRPr lang="en-US" altLang="es-ES_tradnl" sz="900" b="1" dirty="0"/>
          </a:p>
          <a:p>
            <a:pPr marL="0" lvl="4" eaLnBrk="1" hangingPunct="1"/>
            <a:r>
              <a:rPr lang="en-US" altLang="es-ES_tradnl" sz="900" b="1" dirty="0"/>
              <a:t>Organizational Change and Development: </a:t>
            </a:r>
            <a:r>
              <a:rPr lang="en-US" altLang="es-ES_tradnl" sz="900" dirty="0"/>
              <a:t>Development and implementation of policies and procedures that result in the most effective use of available and potential resources, within and across agencies, to better address the gang problem. </a:t>
            </a:r>
          </a:p>
          <a:p>
            <a:pPr eaLnBrk="1" hangingPunct="1">
              <a:lnSpc>
                <a:spcPct val="90000"/>
              </a:lnSpc>
            </a:pPr>
            <a:endParaRPr lang="en-US" altLang="es-ES_tradnl" sz="1100" dirty="0">
              <a:latin typeface="Times New Roman" panose="02020603050405020304" pitchFamily="18" charset="0"/>
            </a:endParaRPr>
          </a:p>
          <a:p>
            <a:pPr eaLnBrk="1" hangingPunct="1"/>
            <a:endParaRPr lang="en-US" altLang="es-ES_tradnl" sz="1100"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20</a:t>
            </a:fld>
            <a:endParaRPr lang="en-US"/>
          </a:p>
        </p:txBody>
      </p:sp>
    </p:spTree>
    <p:extLst>
      <p:ext uri="{BB962C8B-B14F-4D97-AF65-F5344CB8AC3E}">
        <p14:creationId xmlns:p14="http://schemas.microsoft.com/office/powerpoint/2010/main" val="2213950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reintroduce the concept of resiliency, and ask the group what they feel that resiliency means and looks like in a young person.  What are some of the skills associated with increased resilience?  Responses should include life skills, communication and feelings management, psychological health, etc.  The trainer should then read the definition by the Resilience Research Center, which is:</a:t>
            </a:r>
          </a:p>
          <a:p>
            <a:endParaRPr lang="en-US" altLang="es-ES_tradnl" dirty="0"/>
          </a:p>
          <a:p>
            <a:r>
              <a:rPr lang="en-US" altLang="es-ES_tradnl" i="1" dirty="0"/>
              <a:t>In the context of exposure to significant adversity, resilience is both the capacity of individuals to navigate their way to the psychological, social, cultural, and physical resources that sustain their well-being, and their capacity individually and collectively to negotiate for these resources to be provided in culturally meaningful ways.</a:t>
            </a:r>
            <a:endParaRPr lang="en-US" altLang="es-ES_tradnl" dirty="0"/>
          </a:p>
          <a:p>
            <a:r>
              <a:rPr lang="en-US" altLang="es-ES_tradnl" dirty="0"/>
              <a:t>The trainer should ask participants what resilience might look like in an adolescent, based on that definition.</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21</a:t>
            </a:fld>
            <a:endParaRPr lang="en-US"/>
          </a:p>
        </p:txBody>
      </p:sp>
    </p:spTree>
    <p:extLst>
      <p:ext uri="{BB962C8B-B14F-4D97-AF65-F5344CB8AC3E}">
        <p14:creationId xmlns:p14="http://schemas.microsoft.com/office/powerpoint/2010/main" val="29539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altLang="es-ES_tradnl" dirty="0"/>
              <a:t>The trainer should stress that gang interventions must be multi-level, and cannot be achieved using an individualistic approach.  A two-pronged approach is recommended.  One area is to address structural issues that predispose adolescents to act violently and make them susceptible to victimization.  The trainer should ask the participants to brainstorm on some of the structural issues which impact on adolescents violence, noting responses on an easel pad.  Responses should include sexism, racism, existing legislation, adolescent marginalization, educational system which supports violence, unemployment, etc.</a:t>
            </a:r>
          </a:p>
          <a:p>
            <a:pPr marL="0" lvl="1"/>
            <a:endParaRPr lang="en-US" altLang="es-ES_tradnl" dirty="0"/>
          </a:p>
          <a:p>
            <a:pPr marL="0" lvl="1"/>
            <a:r>
              <a:rPr lang="en-US" altLang="es-ES_tradnl" dirty="0"/>
              <a:t>Additionally, it is necessary to equip adolescents with enhanced skills and abilities to prevent and reverse trends towards crime and violence.  The trainer should ask participants how this prong is related to resiliency.  S/he should ask for examples of programs that exist that build resiliency in adolescents.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22</a:t>
            </a:fld>
            <a:endParaRPr lang="en-US"/>
          </a:p>
        </p:txBody>
      </p:sp>
    </p:spTree>
    <p:extLst>
      <p:ext uri="{BB962C8B-B14F-4D97-AF65-F5344CB8AC3E}">
        <p14:creationId xmlns:p14="http://schemas.microsoft.com/office/powerpoint/2010/main" val="1916529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review the six themes identified by UNDP as the foundations of good practice.</a:t>
            </a:r>
          </a:p>
          <a:p>
            <a:endParaRPr lang="en-US" altLang="es-ES_tradnl" dirty="0"/>
          </a:p>
          <a:p>
            <a:pPr>
              <a:buFontTx/>
              <a:buChar char="•"/>
            </a:pPr>
            <a:r>
              <a:rPr lang="en-US" altLang="es-ES_tradnl" dirty="0"/>
              <a:t>Violence prevention as part of social development – Programs must address community risk factors by contextualizing them as aspects of a broader project of societal development.</a:t>
            </a:r>
          </a:p>
          <a:p>
            <a:pPr>
              <a:buFontTx/>
              <a:buChar char="•"/>
            </a:pPr>
            <a:r>
              <a:rPr lang="en-US" altLang="es-ES_tradnl" dirty="0"/>
              <a:t>Principle of inclusivity – Initiatives need to be tailored to different stages of the life cycle by integrating and involving all categories of youth, including at risk youth, “good” youth, offenders and school drop outs.  It also addresses gender-related issues and patterns of youth violence and takes into account gender differences.</a:t>
            </a:r>
          </a:p>
          <a:p>
            <a:pPr>
              <a:buFontTx/>
              <a:buChar char="•"/>
            </a:pPr>
            <a:r>
              <a:rPr lang="en-US" altLang="es-ES_tradnl" dirty="0"/>
              <a:t>Integrated planning and programs – For example, drug treatment programs that also address issues such as anger management and school success are essential.</a:t>
            </a:r>
          </a:p>
          <a:p>
            <a:pPr>
              <a:buFontTx/>
              <a:buChar char="•"/>
            </a:pPr>
            <a:r>
              <a:rPr lang="en-US" altLang="es-ES_tradnl" dirty="0"/>
              <a:t>Coordination and partnerships – Relationships which support adolescent-adult partnerships among intergovernmental, governmental and civil society stakeholders need to be developed and strengthened.</a:t>
            </a:r>
          </a:p>
          <a:p>
            <a:pPr>
              <a:buFontTx/>
              <a:buChar char="•"/>
            </a:pPr>
            <a:r>
              <a:rPr lang="en-US" altLang="es-ES_tradnl" dirty="0"/>
              <a:t>Strengthened police-adolescent relationships – These type of relationships have been shown to provide a good foundation for social violence prevention.</a:t>
            </a:r>
          </a:p>
          <a:p>
            <a:pPr>
              <a:buFontTx/>
              <a:buChar char="•"/>
            </a:pPr>
            <a:r>
              <a:rPr lang="en-US" altLang="es-ES_tradnl" dirty="0"/>
              <a:t>Provision of specific alternatives for offenders and school drop-outs – This type of program helps lower adolescent risk and reduce the funneling of adolescents unnecessarily into the criminal justice system.</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23</a:t>
            </a:fld>
            <a:endParaRPr lang="en-US"/>
          </a:p>
        </p:txBody>
      </p:sp>
    </p:spTree>
    <p:extLst>
      <p:ext uri="{BB962C8B-B14F-4D97-AF65-F5344CB8AC3E}">
        <p14:creationId xmlns:p14="http://schemas.microsoft.com/office/powerpoint/2010/main" val="3902520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note that recommendations have been made in the Caribbean through CARICOM (2010) regarding prevention programs and policy development at the national level.  The goal is to mitigate the risks through the creation of supportive programming.</a:t>
            </a:r>
          </a:p>
          <a:p>
            <a:r>
              <a:rPr lang="en-US" altLang="es-ES_tradnl" dirty="0"/>
              <a:t>Particular to the need for programming is the development of what is termed “pro-social” behaviors, including such programs as National Youth Service.  As part of this effort, programs should include:</a:t>
            </a:r>
          </a:p>
          <a:p>
            <a:pPr lvl="1"/>
            <a:r>
              <a:rPr lang="en-US" altLang="es-ES_tradnl" dirty="0"/>
              <a:t>Structured voluntary community service – Volunteerism among adolescents should be recognized and encouraged.</a:t>
            </a:r>
          </a:p>
          <a:p>
            <a:pPr lvl="1"/>
            <a:r>
              <a:rPr lang="en-US" altLang="es-ES_tradnl" dirty="0"/>
              <a:t>Support family stability – An effort needs to be made to keep families intact rather than shifting care to relatives and family friends.</a:t>
            </a:r>
          </a:p>
          <a:p>
            <a:pPr lvl="1"/>
            <a:r>
              <a:rPr lang="en-US" altLang="es-ES_tradnl" dirty="0"/>
              <a:t>Adolescent-friendly spaces – These spaces facilitate access of adolescents to services, strengthen their ties to the community build their relationships with and access to critical state institutions and empower adolescents to make contributions to violence prevention in their communities.  Example:  citizen security</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24</a:t>
            </a:fld>
            <a:endParaRPr lang="en-US"/>
          </a:p>
        </p:txBody>
      </p:sp>
    </p:spTree>
    <p:extLst>
      <p:ext uri="{BB962C8B-B14F-4D97-AF65-F5344CB8AC3E}">
        <p14:creationId xmlns:p14="http://schemas.microsoft.com/office/powerpoint/2010/main" val="643238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the institutionalization of adolescents should be viewed only as a last resort.  Adolescent diversion programs, which will be discussed in greater length in the next module, need to be created, strengthened and provided with more resources.  Legislation which institutionalizes high risk adolescents, such as those who run away from home, needs to be reviewed and addressed.  Lastly, the mental health status of children and adolescents in jails and prisons, or in the care of the state, need to be addressed so as to provide necessary services.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25</a:t>
            </a:fld>
            <a:endParaRPr lang="en-US"/>
          </a:p>
        </p:txBody>
      </p:sp>
    </p:spTree>
    <p:extLst>
      <p:ext uri="{BB962C8B-B14F-4D97-AF65-F5344CB8AC3E}">
        <p14:creationId xmlns:p14="http://schemas.microsoft.com/office/powerpoint/2010/main" val="3523510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notes here that the situation among adolescents is a moving target, and there is a definitive need for systems to develop youth development.  It is necessary to identify the necessary indicators, based on regional and national realities, which monitor where a country or region stands with respect to its adolescents.  Youth development indicators need to be identified and followed in order to adapt to changing needs, simultaneous to the initiation or continuation of longitudinal studies on youth development.  The trainer should ask for some potential youth development indicators, such as educational achievement, employment status, criminal involvement, community connectedness, etc.</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26</a:t>
            </a:fld>
            <a:endParaRPr lang="en-US"/>
          </a:p>
        </p:txBody>
      </p:sp>
    </p:spTree>
    <p:extLst>
      <p:ext uri="{BB962C8B-B14F-4D97-AF65-F5344CB8AC3E}">
        <p14:creationId xmlns:p14="http://schemas.microsoft.com/office/powerpoint/2010/main" val="609636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s-ES_tradnl" sz="1200" dirty="0"/>
              <a:t>The trainer should reflect that violence reduction is directly tied to gang reduction.  Towards that end, UNDP makes the following recommendations.</a:t>
            </a:r>
          </a:p>
          <a:p>
            <a:pPr>
              <a:lnSpc>
                <a:spcPct val="80000"/>
              </a:lnSpc>
            </a:pPr>
            <a:endParaRPr lang="en-US" altLang="es-ES_tradnl" sz="1200" dirty="0"/>
          </a:p>
          <a:p>
            <a:pPr>
              <a:lnSpc>
                <a:spcPct val="80000"/>
              </a:lnSpc>
            </a:pPr>
            <a:r>
              <a:rPr lang="en-US" altLang="es-ES_tradnl" sz="1200" b="1" dirty="0"/>
              <a:t>Establish surveillance systems </a:t>
            </a:r>
            <a:r>
              <a:rPr lang="en-US" altLang="es-ES_tradnl" sz="1200" dirty="0"/>
              <a:t>– A system needs to be in place to accurately gauge the scope and nature of problems related to gangs for the purpose of planning and allocating resources to address these issues.  The system should be integrated into existing systems used by law enforcement and gang and violence prevention programs.</a:t>
            </a:r>
            <a:endParaRPr lang="en-US" altLang="es-ES_tradnl" sz="1200" b="1" dirty="0"/>
          </a:p>
          <a:p>
            <a:pPr>
              <a:lnSpc>
                <a:spcPct val="80000"/>
              </a:lnSpc>
            </a:pPr>
            <a:r>
              <a:rPr lang="en-US" altLang="es-ES_tradnl" sz="1200" b="1" dirty="0"/>
              <a:t>Improve training of law enforcement </a:t>
            </a:r>
            <a:r>
              <a:rPr lang="en-US" altLang="es-ES_tradnl" sz="1200" dirty="0"/>
              <a:t>– Training must be provided to ensure that suppression and intelligence activities are carried out effectively, fairly and with respect for human rights.  Greater police accountability in these areas will enhance the rule of law and increase the effectiveness of the police in their response to gangs.</a:t>
            </a:r>
            <a:endParaRPr lang="en-US" altLang="es-ES_tradnl" sz="1200" b="1" dirty="0"/>
          </a:p>
          <a:p>
            <a:pPr>
              <a:lnSpc>
                <a:spcPct val="80000"/>
              </a:lnSpc>
            </a:pPr>
            <a:r>
              <a:rPr lang="en-US" altLang="es-ES_tradnl" sz="1200" b="1" dirty="0"/>
              <a:t>Monitor impact of existing gang legislation</a:t>
            </a:r>
            <a:r>
              <a:rPr lang="en-US" altLang="es-ES_tradnl" sz="1200" dirty="0"/>
              <a:t> – New legislation may need to be proposed and evaluated, considering any negative consequences with respect to misuse of legislation or inequities.</a:t>
            </a:r>
            <a:endParaRPr lang="en-US" altLang="es-ES_tradnl" sz="1200" b="1" dirty="0"/>
          </a:p>
          <a:p>
            <a:pPr>
              <a:lnSpc>
                <a:spcPct val="80000"/>
              </a:lnSpc>
            </a:pPr>
            <a:r>
              <a:rPr lang="en-US" altLang="es-ES_tradnl" sz="1200" b="1" dirty="0"/>
              <a:t>Adopt a balanced approach</a:t>
            </a:r>
            <a:r>
              <a:rPr lang="en-US" altLang="es-ES_tradnl" sz="1200" dirty="0"/>
              <a:t> – All adolescents should be exposed to primary prevention programs that have been demonstrated to be effective.  Secondary prevention programs should be provided for those individuals most at risk for gang involvement.  Intervention programs need to be administered with adolescents already actively involved in gangs.</a:t>
            </a:r>
            <a:endParaRPr lang="en-US" altLang="es-ES_tradnl" sz="1200" b="1" dirty="0"/>
          </a:p>
          <a:p>
            <a:pPr>
              <a:lnSpc>
                <a:spcPct val="80000"/>
              </a:lnSpc>
            </a:pPr>
            <a:r>
              <a:rPr lang="en-US" altLang="es-ES_tradnl" sz="1200" b="1" dirty="0"/>
              <a:t>Develop plans to help gang members to exit from gangs </a:t>
            </a:r>
            <a:r>
              <a:rPr lang="en-US" altLang="es-ES_tradnl" sz="1200" dirty="0"/>
              <a:t>– Research has shown that many of the victims of gang violence are gang members and that the act of leaving a gang is often preceded by an incident involving violent victimization.  However, few programs exist to assist gang members who are interested in leaving gangs.</a:t>
            </a:r>
            <a:endParaRPr lang="en-US" altLang="es-ES_tradnl" sz="1200" b="1" dirty="0"/>
          </a:p>
          <a:p>
            <a:pPr>
              <a:lnSpc>
                <a:spcPct val="80000"/>
              </a:lnSpc>
            </a:pPr>
            <a:r>
              <a:rPr lang="en-US" altLang="es-ES_tradnl" sz="1200" b="1" dirty="0"/>
              <a:t>Establish a rigorous research agenda on the causes of street gangs</a:t>
            </a:r>
            <a:r>
              <a:rPr lang="en-US" altLang="es-ES_tradnl" sz="1200" dirty="0"/>
              <a:t> – Such a research agenda is essential for the development of efficient and effective public policy in the region.  It should examine the impact of social structural factors, the community, the family, the school, peers and individuals.</a:t>
            </a:r>
            <a:endParaRPr lang="en-US" altLang="es-ES_tradnl" sz="1200" b="1"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27</a:t>
            </a:fld>
            <a:endParaRPr lang="en-US"/>
          </a:p>
        </p:txBody>
      </p:sp>
    </p:spTree>
    <p:extLst>
      <p:ext uri="{BB962C8B-B14F-4D97-AF65-F5344CB8AC3E}">
        <p14:creationId xmlns:p14="http://schemas.microsoft.com/office/powerpoint/2010/main" val="492395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trainer should note that there are a few programs and organizations with individuals who have experience and expertise in helping adolescents who want to leave the gang. This can be a very dangerous time for the adolescents and their family.  If done correctly, it can provide the adolescents and family with options and opportunities for a gang-free life.  A collaboration of community, law enforcement, school and potential employers will be necessary to identify viable alternatives to what the gang professes to offer. </a:t>
            </a:r>
          </a:p>
          <a:p>
            <a:endParaRPr lang="en-US" altLang="en-US" dirty="0"/>
          </a:p>
          <a:p>
            <a:r>
              <a:rPr lang="en-US" altLang="en-US" dirty="0"/>
              <a:t>Issues to be considered:</a:t>
            </a:r>
          </a:p>
          <a:p>
            <a:r>
              <a:rPr lang="en-US" altLang="en-US" dirty="0"/>
              <a:t>- Extraction/exiting is very serious and can be dangerous</a:t>
            </a:r>
          </a:p>
          <a:p>
            <a:r>
              <a:rPr lang="en-US" altLang="en-US" dirty="0"/>
              <a:t>- Must be done by trained and talented people</a:t>
            </a:r>
          </a:p>
          <a:p>
            <a:r>
              <a:rPr lang="en-US" altLang="en-US" dirty="0"/>
              <a:t>- Requires a process and extensive networking</a:t>
            </a:r>
          </a:p>
          <a:p>
            <a:r>
              <a:rPr lang="en-US" altLang="en-US" dirty="0"/>
              <a:t>- Must include family, faith and community-based resources as well as law enforcement</a:t>
            </a:r>
          </a:p>
          <a:p>
            <a:r>
              <a:rPr lang="en-US" altLang="en-US" dirty="0"/>
              <a:t>- Highly individualized and confidential strategies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28</a:t>
            </a:fld>
            <a:endParaRPr lang="en-US"/>
          </a:p>
        </p:txBody>
      </p:sp>
    </p:spTree>
    <p:extLst>
      <p:ext uri="{BB962C8B-B14F-4D97-AF65-F5344CB8AC3E}">
        <p14:creationId xmlns:p14="http://schemas.microsoft.com/office/powerpoint/2010/main" val="2180639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it’s important to try to stay on top of trends and current indicators of what gangs are doing in addition to knowing the colors, signs and graffiti.  An approach that recognizes that not all adolescents are involved in or affiliated with gangs to the same degree and for the same reasons will allow you to bring appropriate resources and assistance to address the problem.</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29</a:t>
            </a:fld>
            <a:endParaRPr lang="en-US"/>
          </a:p>
        </p:txBody>
      </p:sp>
    </p:spTree>
    <p:extLst>
      <p:ext uri="{BB962C8B-B14F-4D97-AF65-F5344CB8AC3E}">
        <p14:creationId xmlns:p14="http://schemas.microsoft.com/office/powerpoint/2010/main" val="406465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learning objectives. But first, the trainer can ask the audience what their expectations are about this module. </a:t>
            </a:r>
          </a:p>
          <a:p>
            <a:endParaRPr lang="en-US" dirty="0"/>
          </a:p>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gang culture.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risk factors for gang involvement.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reasons adolescents join gangs.</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Understand treatment models for gang involved adolescents.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community-based interventions.</a:t>
            </a:r>
          </a:p>
          <a:p>
            <a:pPr lvl="1">
              <a:buFont typeface="Arial" panose="020B0604020202020204" pitchFamily="34" charset="0"/>
              <a:buNone/>
            </a:pP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51DF72-1442-453F-9092-65FAF5C01444}" type="slidenum">
              <a:rPr lang="en-US" smtClean="0"/>
              <a:t>3</a:t>
            </a:fld>
            <a:endParaRPr lang="en-US"/>
          </a:p>
        </p:txBody>
      </p:sp>
    </p:spTree>
    <p:extLst>
      <p:ext uri="{BB962C8B-B14F-4D97-AF65-F5344CB8AC3E}">
        <p14:creationId xmlns:p14="http://schemas.microsoft.com/office/powerpoint/2010/main" val="118651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present these closing thoughts on this dynamic and evolving issue.  </a:t>
            </a:r>
          </a:p>
          <a:p>
            <a:endParaRPr lang="en-US" altLang="es-ES_tradnl" dirty="0"/>
          </a:p>
          <a:p>
            <a:pPr eaLnBrk="1" hangingPunct="1">
              <a:lnSpc>
                <a:spcPct val="90000"/>
              </a:lnSpc>
              <a:buFontTx/>
              <a:buChar char="•"/>
            </a:pPr>
            <a:r>
              <a:rPr lang="en-US" altLang="es-ES_tradnl" dirty="0"/>
              <a:t>There is no single clear solution to preventing or reducing gang activity.</a:t>
            </a:r>
          </a:p>
          <a:p>
            <a:pPr eaLnBrk="1" hangingPunct="1">
              <a:lnSpc>
                <a:spcPct val="90000"/>
              </a:lnSpc>
              <a:buFontTx/>
              <a:buChar char="•"/>
            </a:pPr>
            <a:r>
              <a:rPr lang="en-US" altLang="es-ES_tradnl" dirty="0"/>
              <a:t>Adolescent do not join gangs for life.</a:t>
            </a:r>
          </a:p>
          <a:p>
            <a:pPr eaLnBrk="1" hangingPunct="1">
              <a:lnSpc>
                <a:spcPct val="90000"/>
              </a:lnSpc>
              <a:buFontTx/>
              <a:buChar char="•"/>
            </a:pPr>
            <a:r>
              <a:rPr lang="en-US" altLang="es-ES_tradnl" dirty="0"/>
              <a:t>More girls are joining gangs and engaging in violent delinquent behavior.</a:t>
            </a:r>
          </a:p>
          <a:p>
            <a:pPr eaLnBrk="1" hangingPunct="1">
              <a:buFontTx/>
              <a:buChar char="•"/>
            </a:pPr>
            <a:r>
              <a:rPr lang="en-US" altLang="es-ES_tradnl" dirty="0"/>
              <a:t>Adolescent gang members come from a variety of backgrounds.</a:t>
            </a:r>
          </a:p>
          <a:p>
            <a:pPr eaLnBrk="1" hangingPunct="1">
              <a:buFontTx/>
              <a:buChar char="•"/>
            </a:pPr>
            <a:r>
              <a:rPr lang="en-US" altLang="es-ES_tradnl" dirty="0"/>
              <a:t>A comprehensive approach, using prevention, suppression and intervention strategies will be most effective.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30</a:t>
            </a:fld>
            <a:endParaRPr lang="en-US"/>
          </a:p>
        </p:txBody>
      </p:sp>
    </p:spTree>
    <p:extLst>
      <p:ext uri="{BB962C8B-B14F-4D97-AF65-F5344CB8AC3E}">
        <p14:creationId xmlns:p14="http://schemas.microsoft.com/office/powerpoint/2010/main" val="397790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ask the group to brainstorm what makes a group a gang?  S/he should note all responses on an easel pad, stressing that there is usually a criminal element in a gang’s activity.</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a:t>
            </a:fld>
            <a:endParaRPr lang="en-US"/>
          </a:p>
        </p:txBody>
      </p:sp>
    </p:spTree>
    <p:extLst>
      <p:ext uri="{BB962C8B-B14F-4D97-AF65-F5344CB8AC3E}">
        <p14:creationId xmlns:p14="http://schemas.microsoft.com/office/powerpoint/2010/main" val="373946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indicate the differences between gangs and violent extremist organizations (VEOs). The trainer will point out that although in some contexts they may co-exist, the main focus of this module will focus on gangs. </a:t>
            </a:r>
          </a:p>
        </p:txBody>
      </p:sp>
      <p:sp>
        <p:nvSpPr>
          <p:cNvPr id="4" name="Slide Number Placeholder 3"/>
          <p:cNvSpPr>
            <a:spLocks noGrp="1"/>
          </p:cNvSpPr>
          <p:nvPr>
            <p:ph type="sldNum" sz="quarter" idx="5"/>
          </p:nvPr>
        </p:nvSpPr>
        <p:spPr/>
        <p:txBody>
          <a:bodyPr/>
          <a:lstStyle/>
          <a:p>
            <a:fld id="{4951DF72-1442-453F-9092-65FAF5C01444}" type="slidenum">
              <a:rPr lang="en-US" smtClean="0"/>
              <a:t>5</a:t>
            </a:fld>
            <a:endParaRPr lang="en-US"/>
          </a:p>
        </p:txBody>
      </p:sp>
    </p:spTree>
    <p:extLst>
      <p:ext uri="{BB962C8B-B14F-4D97-AF65-F5344CB8AC3E}">
        <p14:creationId xmlns:p14="http://schemas.microsoft.com/office/powerpoint/2010/main" val="137036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Street gangs typically lack organization and have limited centralized leadership, whereas organized crime groups have clear lines of authority.  Street gangs motivated by issues of status, while organized crime is more often economically motivated.  Street gangs involved in neighborhood-level drug sales, organized crime involved in wider distribution and trafficking of drugs.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6</a:t>
            </a:fld>
            <a:endParaRPr lang="en-US"/>
          </a:p>
        </p:txBody>
      </p:sp>
    </p:spTree>
    <p:extLst>
      <p:ext uri="{BB962C8B-B14F-4D97-AF65-F5344CB8AC3E}">
        <p14:creationId xmlns:p14="http://schemas.microsoft.com/office/powerpoint/2010/main" val="383604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s-ES_tradnl" sz="1100" dirty="0"/>
              <a:t>The trainer should go on to explain that US government definition of gang as used by the Department of Justice and the Department of Homeland Security's Immigration and Customs Enforcement (ICE), is:</a:t>
            </a:r>
          </a:p>
          <a:p>
            <a:pPr>
              <a:lnSpc>
                <a:spcPct val="80000"/>
              </a:lnSpc>
            </a:pPr>
            <a:endParaRPr lang="en-US" altLang="es-ES_tradnl" sz="1100" dirty="0"/>
          </a:p>
          <a:p>
            <a:pPr>
              <a:lnSpc>
                <a:spcPct val="80000"/>
              </a:lnSpc>
              <a:buFontTx/>
              <a:buChar char="•"/>
            </a:pPr>
            <a:r>
              <a:rPr lang="en-US" altLang="es-ES_tradnl" sz="1100" dirty="0"/>
              <a:t>An association of three or more individuals;</a:t>
            </a:r>
          </a:p>
          <a:p>
            <a:pPr>
              <a:lnSpc>
                <a:spcPct val="80000"/>
              </a:lnSpc>
              <a:buFontTx/>
              <a:buChar char="•"/>
            </a:pPr>
            <a:endParaRPr lang="en-US" altLang="es-ES_tradnl" sz="1100" dirty="0"/>
          </a:p>
          <a:p>
            <a:pPr>
              <a:lnSpc>
                <a:spcPct val="80000"/>
              </a:lnSpc>
              <a:buFontTx/>
              <a:buChar char="•"/>
            </a:pPr>
            <a:r>
              <a:rPr lang="en-US" altLang="es-ES_tradnl" sz="1100" dirty="0"/>
              <a:t>Whose members collectively identify themselves by adopting a group identity, which they use to create an atmosphere of fear or intimidation, frequently by employing one or more of the following: a common name, slogan, identifying sign, symbol, tattoo or other physical marking, style or color of clothing, hairstyle, hand sign or graffiti;</a:t>
            </a:r>
          </a:p>
          <a:p>
            <a:pPr>
              <a:lnSpc>
                <a:spcPct val="80000"/>
              </a:lnSpc>
              <a:buFontTx/>
              <a:buChar char="•"/>
            </a:pPr>
            <a:endParaRPr lang="en-US" altLang="es-ES_tradnl" sz="1100" dirty="0"/>
          </a:p>
          <a:p>
            <a:pPr>
              <a:lnSpc>
                <a:spcPct val="80000"/>
              </a:lnSpc>
              <a:buFontTx/>
              <a:buChar char="•"/>
            </a:pPr>
            <a:r>
              <a:rPr lang="en-US" altLang="es-ES_tradnl" sz="1100" dirty="0"/>
              <a:t>Whose purpose in part is to engage in criminal activity and which uses violence or intimidation to further its criminal objectives. Whose members engage in criminal activity or acts of juvenile delinquency that if committed by an adult would be crimes with the intent to enhance or preserve the association's power, reputation or economic resources.</a:t>
            </a:r>
          </a:p>
          <a:p>
            <a:pPr>
              <a:lnSpc>
                <a:spcPct val="80000"/>
              </a:lnSpc>
              <a:buFontTx/>
              <a:buChar char="•"/>
            </a:pPr>
            <a:r>
              <a:rPr lang="en-US" altLang="es-ES_tradnl" sz="1100" dirty="0"/>
              <a:t>The association may also possess some of the following characteristics:</a:t>
            </a:r>
          </a:p>
          <a:p>
            <a:pPr lvl="1">
              <a:lnSpc>
                <a:spcPct val="80000"/>
              </a:lnSpc>
              <a:buFontTx/>
              <a:buChar char="•"/>
            </a:pPr>
            <a:r>
              <a:rPr lang="en-US" altLang="es-ES_tradnl" sz="1100" dirty="0"/>
              <a:t>The members may employ rules for joining and operating within the association.</a:t>
            </a:r>
          </a:p>
          <a:p>
            <a:pPr lvl="1">
              <a:lnSpc>
                <a:spcPct val="80000"/>
              </a:lnSpc>
              <a:buFontTx/>
              <a:buChar char="•"/>
            </a:pPr>
            <a:r>
              <a:rPr lang="en-US" altLang="es-ES_tradnl" sz="1100" dirty="0"/>
              <a:t>The members may meet on a recurring basis.</a:t>
            </a:r>
          </a:p>
          <a:p>
            <a:pPr lvl="1">
              <a:lnSpc>
                <a:spcPct val="80000"/>
              </a:lnSpc>
              <a:buFontTx/>
              <a:buChar char="•"/>
            </a:pPr>
            <a:r>
              <a:rPr lang="en-US" altLang="es-ES_tradnl" sz="1100" dirty="0"/>
              <a:t>The association may provide physical protection of its members from others.</a:t>
            </a:r>
          </a:p>
          <a:p>
            <a:pPr lvl="1">
              <a:lnSpc>
                <a:spcPct val="80000"/>
              </a:lnSpc>
              <a:buFontTx/>
              <a:buChar char="•"/>
            </a:pPr>
            <a:r>
              <a:rPr lang="en-US" altLang="es-ES_tradnl" sz="1100" dirty="0"/>
              <a:t>The association may seek to exercise control over a particular geographic location or region, or it may simply defend its perceived interests against rivals.</a:t>
            </a:r>
          </a:p>
          <a:p>
            <a:pPr lvl="1">
              <a:lnSpc>
                <a:spcPct val="80000"/>
              </a:lnSpc>
              <a:buFontTx/>
              <a:buChar char="•"/>
            </a:pPr>
            <a:r>
              <a:rPr lang="en-US" altLang="es-ES_tradnl" sz="1100" dirty="0"/>
              <a:t>The association may have an identifiable structure.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7</a:t>
            </a:fld>
            <a:endParaRPr lang="en-US"/>
          </a:p>
        </p:txBody>
      </p:sp>
    </p:spTree>
    <p:extLst>
      <p:ext uri="{BB962C8B-B14F-4D97-AF65-F5344CB8AC3E}">
        <p14:creationId xmlns:p14="http://schemas.microsoft.com/office/powerpoint/2010/main" val="53220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discuss the fact that, while many adolescents are living in high risk areas, not all will become gang members.  Adolescents may be attracted to, and influenced by, local gangs, but the large majority are not active gang members.  Most crime is committed by relatively few gang members who are often perceived as gang leaders.  It is important to differentiate at which level a young person finds him/herself before developing an appropriate intervention.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8</a:t>
            </a:fld>
            <a:endParaRPr lang="en-US"/>
          </a:p>
        </p:txBody>
      </p:sp>
    </p:spTree>
    <p:extLst>
      <p:ext uri="{BB962C8B-B14F-4D97-AF65-F5344CB8AC3E}">
        <p14:creationId xmlns:p14="http://schemas.microsoft.com/office/powerpoint/2010/main" val="355873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sz="1200" dirty="0"/>
              <a:t>The trainer should discuss adolescent violence in general.  The United Nations Development Program (UNDP) has identified six key patterns associated with the incidence of adolescent violence.  These are:</a:t>
            </a:r>
          </a:p>
          <a:p>
            <a:endParaRPr lang="en-US" altLang="es-ES_tradnl" sz="1200" dirty="0"/>
          </a:p>
          <a:p>
            <a:r>
              <a:rPr lang="en-US" altLang="es-ES_tradnl" sz="1200" b="1" dirty="0"/>
              <a:t>Gender Dimension:  </a:t>
            </a:r>
            <a:r>
              <a:rPr lang="en-US" altLang="es-ES_tradnl" sz="1200" dirty="0"/>
              <a:t>The majority of aggressors and victims are young men who use violence for protection against threats – real or otherwise – or who have been socialized into a male-dominated tradition of conflict resolution through violence.  Young women are victims of verbal and physical abuse, as well as sexual assault.</a:t>
            </a:r>
          </a:p>
          <a:p>
            <a:endParaRPr lang="en-US" altLang="es-ES_tradnl" sz="1200" dirty="0"/>
          </a:p>
          <a:p>
            <a:r>
              <a:rPr lang="en-US" altLang="es-ES_tradnl" sz="1200" b="1" dirty="0"/>
              <a:t>Pre-adolescents:</a:t>
            </a:r>
            <a:r>
              <a:rPr lang="en-US" altLang="es-ES_tradnl" sz="1200" dirty="0"/>
              <a:t>  Early manifestations of violence are often continued into adolescence.</a:t>
            </a:r>
          </a:p>
          <a:p>
            <a:endParaRPr lang="en-US" altLang="es-ES_tradnl" sz="1200" dirty="0"/>
          </a:p>
          <a:p>
            <a:r>
              <a:rPr lang="en-US" altLang="es-ES_tradnl" sz="1200" b="1" dirty="0"/>
              <a:t>School violence:  </a:t>
            </a:r>
            <a:r>
              <a:rPr lang="en-US" altLang="es-ES_tradnl" sz="1200" dirty="0"/>
              <a:t>Violence in schools has appeared to increase, and acts of violence have become more brutal, including student sexual violence.</a:t>
            </a:r>
          </a:p>
          <a:p>
            <a:endParaRPr lang="en-US" altLang="es-ES_tradnl" sz="1200" dirty="0"/>
          </a:p>
          <a:p>
            <a:r>
              <a:rPr lang="en-US" altLang="es-ES_tradnl" sz="1200" b="1" dirty="0"/>
              <a:t>Response to threat:  </a:t>
            </a:r>
            <a:r>
              <a:rPr lang="en-US" altLang="es-ES_tradnl" sz="1200" dirty="0"/>
              <a:t>Adolescents who perceive themselves to be at risk for victimization form delinquent groups and gangs to defend themselves from community violence that permeates the educational environment.</a:t>
            </a:r>
          </a:p>
          <a:p>
            <a:endParaRPr lang="en-US" altLang="es-ES_tradnl" sz="1200" dirty="0"/>
          </a:p>
          <a:p>
            <a:r>
              <a:rPr lang="en-US" altLang="es-ES_tradnl" sz="1200" b="1" dirty="0"/>
              <a:t>Community violence:  </a:t>
            </a:r>
            <a:r>
              <a:rPr lang="en-US" altLang="es-ES_tradnl" sz="1200" dirty="0"/>
              <a:t>The use of violence has often emerged from exposure to various forms of neighborhood or community violence, either as a victim or a witness.  The UNDP reports that Caribbean adolescents worry about child abuse, rape, robbery, guns and shootouts, police abuse, unemployment, drugs and lack of road safety.  Almost half the adolescents surveyed by UNDP expressed fearfulness about the possibility of becoming a victim of crime.</a:t>
            </a:r>
          </a:p>
          <a:p>
            <a:endParaRPr lang="en-US" altLang="es-ES_tradnl" sz="1200" dirty="0"/>
          </a:p>
          <a:p>
            <a:r>
              <a:rPr lang="en-US" altLang="es-ES_tradnl" sz="1200" b="1" dirty="0"/>
              <a:t>Victimization:  </a:t>
            </a:r>
            <a:r>
              <a:rPr lang="en-US" altLang="es-ES_tradnl" sz="1200" dirty="0"/>
              <a:t>In the same UNDP survey (2010), almost 20% of adolescents had been victims of a crime within the past ten years, and almost 30% of those had been victimized by acquaintances and friends.</a:t>
            </a:r>
            <a:endParaRPr lang="en-US" altLang="es-ES_tradnl" sz="1200" b="1"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9</a:t>
            </a:fld>
            <a:endParaRPr lang="en-US"/>
          </a:p>
        </p:txBody>
      </p:sp>
    </p:spTree>
    <p:extLst>
      <p:ext uri="{BB962C8B-B14F-4D97-AF65-F5344CB8AC3E}">
        <p14:creationId xmlns:p14="http://schemas.microsoft.com/office/powerpoint/2010/main" val="247018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7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28540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7409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2134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89163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8820D-0134-48C5-B4C5-1C39BF1829BE}"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124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8820D-0134-48C5-B4C5-1C39BF1829BE}"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9280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8820D-0134-48C5-B4C5-1C39BF1829BE}" type="datetimeFigureOut">
              <a:rPr lang="en-US" smtClean="0"/>
              <a:t>3/9/2020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2111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BE434F-DFE4-4F18-8EE3-8E05083871C0}" type="slidenum">
              <a:rPr lang="en-US" smtClean="0"/>
              <a:t>‹#›</a:t>
            </a:fld>
            <a:endParaRPr lang="en-US"/>
          </a:p>
        </p:txBody>
      </p:sp>
    </p:spTree>
    <p:extLst>
      <p:ext uri="{BB962C8B-B14F-4D97-AF65-F5344CB8AC3E}">
        <p14:creationId xmlns:p14="http://schemas.microsoft.com/office/powerpoint/2010/main" val="236991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9532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48820D-0134-48C5-B4C5-1C39BF1829BE}" type="datetimeFigureOut">
              <a:rPr lang="en-US" smtClean="0"/>
              <a:t>3/9/2020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BE434F-DFE4-4F18-8EE3-8E05083871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3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799E-C616-4205-BA7C-87A4D58E15C4}"/>
              </a:ext>
            </a:extLst>
          </p:cNvPr>
          <p:cNvSpPr>
            <a:spLocks noGrp="1"/>
          </p:cNvSpPr>
          <p:nvPr>
            <p:ph type="ctrTitle"/>
          </p:nvPr>
        </p:nvSpPr>
        <p:spPr>
          <a:xfrm>
            <a:off x="1002686" y="1704883"/>
            <a:ext cx="10537672" cy="1994758"/>
          </a:xfrm>
        </p:spPr>
        <p:txBody>
          <a:bodyPr>
            <a:normAutofit/>
          </a:bodyPr>
          <a:lstStyle/>
          <a:p>
            <a:pPr algn="ctr"/>
            <a:r>
              <a:rPr lang="en-US" sz="6000" b="1" dirty="0">
                <a:solidFill>
                  <a:schemeClr val="accent2"/>
                </a:solidFill>
                <a:latin typeface="Times New Roman" panose="02020603050405020304" pitchFamily="18" charset="0"/>
                <a:cs typeface="Times New Roman" panose="02020603050405020304" pitchFamily="18" charset="0"/>
              </a:rPr>
              <a:t>GANGS</a:t>
            </a:r>
          </a:p>
        </p:txBody>
      </p:sp>
      <p:pic>
        <p:nvPicPr>
          <p:cNvPr id="4" name="Picture 2">
            <a:extLst>
              <a:ext uri="{FF2B5EF4-FFF2-40B4-BE49-F238E27FC236}">
                <a16:creationId xmlns:a16="http://schemas.microsoft.com/office/drawing/2014/main" id="{FF440246-E543-4370-8E98-B9F99A7D3F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AS Logo">
            <a:extLst>
              <a:ext uri="{FF2B5EF4-FFF2-40B4-BE49-F238E27FC236}">
                <a16:creationId xmlns:a16="http://schemas.microsoft.com/office/drawing/2014/main" id="{AD7A7828-24E3-47A1-8593-B2F7F85222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2A2E-250F-49E1-A5F6-88358C057EAB}"/>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WHO ARE GANG MEMEBRS?</a:t>
            </a:r>
          </a:p>
        </p:txBody>
      </p:sp>
      <p:sp>
        <p:nvSpPr>
          <p:cNvPr id="3" name="Content Placeholder 2">
            <a:extLst>
              <a:ext uri="{FF2B5EF4-FFF2-40B4-BE49-F238E27FC236}">
                <a16:creationId xmlns:a16="http://schemas.microsoft.com/office/drawing/2014/main" id="{7C535D63-C812-4AAD-B18E-E56807A9BD7F}"/>
              </a:ext>
            </a:extLst>
          </p:cNvPr>
          <p:cNvSpPr>
            <a:spLocks noGrp="1"/>
          </p:cNvSpPr>
          <p:nvPr>
            <p:ph idx="1"/>
          </p:nvPr>
        </p:nvSpPr>
        <p:spPr>
          <a:xfrm>
            <a:off x="1097280" y="2900854"/>
            <a:ext cx="10058400" cy="2968239"/>
          </a:xfrm>
        </p:spPr>
        <p:txBody>
          <a:bodyPr>
            <a:normAutofit/>
          </a:bodyPr>
          <a:lstStyle/>
          <a:p>
            <a:pPr algn="ctr"/>
            <a:r>
              <a:rPr lang="en-US" altLang="es-ES_tradnl" sz="3600" dirty="0">
                <a:latin typeface="Times New Roman" panose="02020603050405020304" pitchFamily="18" charset="0"/>
                <a:cs typeface="Times New Roman" panose="02020603050405020304" pitchFamily="18" charset="0"/>
              </a:rPr>
              <a:t>Brainstorm in your group the characteristics you believe correspond to those individuals who join and participate in gangs.</a:t>
            </a:r>
          </a:p>
          <a:p>
            <a:endParaRPr lang="en-US" sz="2400" dirty="0"/>
          </a:p>
        </p:txBody>
      </p:sp>
    </p:spTree>
    <p:extLst>
      <p:ext uri="{BB962C8B-B14F-4D97-AF65-F5344CB8AC3E}">
        <p14:creationId xmlns:p14="http://schemas.microsoft.com/office/powerpoint/2010/main" val="3131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A46F-2034-4BE5-8824-C08616742F90}"/>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WHO JOINS GANGS?</a:t>
            </a:r>
          </a:p>
        </p:txBody>
      </p:sp>
      <p:sp>
        <p:nvSpPr>
          <p:cNvPr id="3" name="Content Placeholder 2">
            <a:extLst>
              <a:ext uri="{FF2B5EF4-FFF2-40B4-BE49-F238E27FC236}">
                <a16:creationId xmlns:a16="http://schemas.microsoft.com/office/drawing/2014/main" id="{65873225-4720-4254-AF4C-3B5F1D31CAF2}"/>
              </a:ext>
            </a:extLst>
          </p:cNvPr>
          <p:cNvSpPr>
            <a:spLocks noGrp="1"/>
          </p:cNvSpPr>
          <p:nvPr>
            <p:ph idx="1"/>
          </p:nvPr>
        </p:nvSpPr>
        <p:spPr/>
        <p:txBody>
          <a:bodyPr/>
          <a:lstStyle/>
          <a:p>
            <a:pPr>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Recruits generally range in age from 12 to 15 years </a:t>
            </a:r>
          </a:p>
          <a:p>
            <a:pPr>
              <a:buFont typeface="Arial" panose="020B0604020202020204" pitchFamily="34" charset="0"/>
              <a:buChar char="•"/>
            </a:pPr>
            <a:endPar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endParaRPr>
          </a:p>
          <a:p>
            <a:pPr>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Most members are boys, but 10 percent of all gang members are girls</a:t>
            </a:r>
          </a:p>
          <a:p>
            <a:pPr>
              <a:buFont typeface="Arial" panose="020B0604020202020204" pitchFamily="34" charset="0"/>
              <a:buChar char="•"/>
            </a:pPr>
            <a:endPar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endParaRPr>
          </a:p>
          <a:p>
            <a:pPr>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Certain risk factors increase the likelihood of gang involvement</a:t>
            </a:r>
          </a:p>
          <a:p>
            <a:endParaRPr lang="en-US" dirty="0"/>
          </a:p>
        </p:txBody>
      </p:sp>
      <p:sp>
        <p:nvSpPr>
          <p:cNvPr id="4" name="TextBox 3">
            <a:extLst>
              <a:ext uri="{FF2B5EF4-FFF2-40B4-BE49-F238E27FC236}">
                <a16:creationId xmlns:a16="http://schemas.microsoft.com/office/drawing/2014/main" id="{76752F48-C3EE-4C48-BD42-2F7A423F0B96}"/>
              </a:ext>
            </a:extLst>
          </p:cNvPr>
          <p:cNvSpPr txBox="1"/>
          <p:nvPr/>
        </p:nvSpPr>
        <p:spPr>
          <a:xfrm>
            <a:off x="8355723" y="6386731"/>
            <a:ext cx="356379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2010)</a:t>
            </a:r>
          </a:p>
        </p:txBody>
      </p:sp>
    </p:spTree>
    <p:extLst>
      <p:ext uri="{BB962C8B-B14F-4D97-AF65-F5344CB8AC3E}">
        <p14:creationId xmlns:p14="http://schemas.microsoft.com/office/powerpoint/2010/main" val="78518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96BC-D2AD-4E9D-8776-5D5243FC4690}"/>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WHY JOIN A GANG?</a:t>
            </a:r>
          </a:p>
        </p:txBody>
      </p:sp>
      <p:sp>
        <p:nvSpPr>
          <p:cNvPr id="3" name="Content Placeholder 2">
            <a:extLst>
              <a:ext uri="{FF2B5EF4-FFF2-40B4-BE49-F238E27FC236}">
                <a16:creationId xmlns:a16="http://schemas.microsoft.com/office/drawing/2014/main" id="{7197F925-C2DA-4E4C-951C-73224764C220}"/>
              </a:ext>
            </a:extLst>
          </p:cNvPr>
          <p:cNvSpPr>
            <a:spLocks noGrp="1"/>
          </p:cNvSpPr>
          <p:nvPr>
            <p:ph idx="1"/>
          </p:nvPr>
        </p:nvSpPr>
        <p:spPr/>
        <p:txBody>
          <a:bodyPr/>
          <a:lstStyle/>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Friendship</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Protection or safety</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Make money</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Family member in gang</a:t>
            </a:r>
          </a:p>
          <a:p>
            <a:endParaRPr lang="en-US" dirty="0"/>
          </a:p>
        </p:txBody>
      </p:sp>
      <p:sp>
        <p:nvSpPr>
          <p:cNvPr id="4" name="TextBox 3">
            <a:extLst>
              <a:ext uri="{FF2B5EF4-FFF2-40B4-BE49-F238E27FC236}">
                <a16:creationId xmlns:a16="http://schemas.microsoft.com/office/drawing/2014/main" id="{58CBDE30-BBDE-4170-AEA7-4205DD734B9A}"/>
              </a:ext>
            </a:extLst>
          </p:cNvPr>
          <p:cNvSpPr txBox="1"/>
          <p:nvPr/>
        </p:nvSpPr>
        <p:spPr>
          <a:xfrm>
            <a:off x="8607972" y="6386731"/>
            <a:ext cx="3200400" cy="369332"/>
          </a:xfrm>
          <a:prstGeom prst="rect">
            <a:avLst/>
          </a:prstGeom>
          <a:noFill/>
        </p:spPr>
        <p:txBody>
          <a:bodyPr wrap="square" rtlCol="0">
            <a:spAutoFit/>
          </a:bodyPr>
          <a:lstStyle/>
          <a:p>
            <a:r>
              <a:rPr lang="en-US" altLang="es-ES_tradnl" b="1" dirty="0">
                <a:solidFill>
                  <a:schemeClr val="bg1"/>
                </a:solidFill>
                <a:latin typeface="Times New Roman" panose="02020603050405020304" pitchFamily="18" charset="0"/>
                <a:cs typeface="Times New Roman" panose="02020603050405020304" pitchFamily="18" charset="0"/>
              </a:rPr>
              <a:t>(Katz, Choate and Fox, 2010) </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06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B2D9-98C1-4E5E-B232-C88227CB6269}"/>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RISK FACTORS</a:t>
            </a:r>
          </a:p>
        </p:txBody>
      </p:sp>
      <p:sp>
        <p:nvSpPr>
          <p:cNvPr id="3" name="Content Placeholder 2">
            <a:extLst>
              <a:ext uri="{FF2B5EF4-FFF2-40B4-BE49-F238E27FC236}">
                <a16:creationId xmlns:a16="http://schemas.microsoft.com/office/drawing/2014/main" id="{8369CBC8-F081-4BDD-BA84-4C18DE90186C}"/>
              </a:ext>
            </a:extLst>
          </p:cNvPr>
          <p:cNvSpPr>
            <a:spLocks noGrp="1"/>
          </p:cNvSpPr>
          <p:nvPr>
            <p:ph idx="1"/>
          </p:nvPr>
        </p:nvSpPr>
        <p:spPr/>
        <p:txBody>
          <a:bodyPr/>
          <a:lstStyle/>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Individual and Personal Attributes</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Family Demographics</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Relational </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Community</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Society</a:t>
            </a:r>
          </a:p>
          <a:p>
            <a:endParaRPr lang="en-US" dirty="0"/>
          </a:p>
        </p:txBody>
      </p:sp>
      <p:sp>
        <p:nvSpPr>
          <p:cNvPr id="4" name="TextBox 3">
            <a:extLst>
              <a:ext uri="{FF2B5EF4-FFF2-40B4-BE49-F238E27FC236}">
                <a16:creationId xmlns:a16="http://schemas.microsoft.com/office/drawing/2014/main" id="{A96C7FED-70FF-44A8-889D-43320D0A1A52}"/>
              </a:ext>
            </a:extLst>
          </p:cNvPr>
          <p:cNvSpPr txBox="1"/>
          <p:nvPr/>
        </p:nvSpPr>
        <p:spPr>
          <a:xfrm>
            <a:off x="8355723" y="6386731"/>
            <a:ext cx="356379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2010)</a:t>
            </a:r>
          </a:p>
        </p:txBody>
      </p:sp>
    </p:spTree>
    <p:extLst>
      <p:ext uri="{BB962C8B-B14F-4D97-AF65-F5344CB8AC3E}">
        <p14:creationId xmlns:p14="http://schemas.microsoft.com/office/powerpoint/2010/main" val="241522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1250-18F3-4BBD-A16E-547BA816A0AD}"/>
              </a:ext>
            </a:extLst>
          </p:cNvPr>
          <p:cNvSpPr>
            <a:spLocks noGrp="1"/>
          </p:cNvSpPr>
          <p:nvPr>
            <p:ph type="title"/>
          </p:nvPr>
        </p:nvSpPr>
        <p:spPr/>
        <p:txBody>
          <a:bodyPr/>
          <a:lstStyle/>
          <a:p>
            <a:pPr algn="ctr"/>
            <a:r>
              <a:rPr lang="en-US" b="1">
                <a:solidFill>
                  <a:schemeClr val="accent2"/>
                </a:solidFill>
                <a:latin typeface="Times New Roman" panose="02020603050405020304" pitchFamily="18" charset="0"/>
                <a:cs typeface="Times New Roman" panose="02020603050405020304" pitchFamily="18" charset="0"/>
              </a:rPr>
              <a:t>INDIVIDUAL AND FAMILY</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5DC29F5-E00B-4B30-9F02-2FDC6248DA4C}"/>
              </a:ext>
            </a:extLst>
          </p:cNvPr>
          <p:cNvSpPr txBox="1"/>
          <p:nvPr/>
        </p:nvSpPr>
        <p:spPr>
          <a:xfrm>
            <a:off x="8355723" y="6386731"/>
            <a:ext cx="3563796" cy="369332"/>
          </a:xfrm>
          <a:prstGeom prst="rect">
            <a:avLst/>
          </a:prstGeom>
          <a:noFill/>
        </p:spPr>
        <p:txBody>
          <a:bodyPr wrap="none" rtlCol="0">
            <a:spAutoFit/>
          </a:bodyPr>
          <a:lstStyle/>
          <a:p>
            <a:r>
              <a:rPr lang="en-US" b="1">
                <a:solidFill>
                  <a:schemeClr val="bg1"/>
                </a:solidFill>
                <a:latin typeface="Times New Roman" panose="02020603050405020304" pitchFamily="18" charset="0"/>
                <a:cs typeface="Times New Roman" panose="02020603050405020304" pitchFamily="18" charset="0"/>
              </a:rPr>
              <a:t>(U.S. Department of Justice, 2010)</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Image result for individual adolescent">
            <a:extLst>
              <a:ext uri="{FF2B5EF4-FFF2-40B4-BE49-F238E27FC236}">
                <a16:creationId xmlns:a16="http://schemas.microsoft.com/office/drawing/2014/main" id="{376E057E-C184-4F87-9754-290C76A5348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3593" y="1885130"/>
            <a:ext cx="5238159" cy="412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0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E7C8-2C92-49D5-82D5-343B7C169CB7}"/>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RELATIONAL </a:t>
            </a:r>
          </a:p>
        </p:txBody>
      </p:sp>
      <p:sp>
        <p:nvSpPr>
          <p:cNvPr id="4" name="TextBox 3">
            <a:extLst>
              <a:ext uri="{FF2B5EF4-FFF2-40B4-BE49-F238E27FC236}">
                <a16:creationId xmlns:a16="http://schemas.microsoft.com/office/drawing/2014/main" id="{000F6C8C-8F1D-477B-9AE4-5B49EB8BF51A}"/>
              </a:ext>
            </a:extLst>
          </p:cNvPr>
          <p:cNvSpPr txBox="1"/>
          <p:nvPr/>
        </p:nvSpPr>
        <p:spPr>
          <a:xfrm>
            <a:off x="8355723" y="6386731"/>
            <a:ext cx="356379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2010)</a:t>
            </a:r>
          </a:p>
        </p:txBody>
      </p:sp>
      <p:pic>
        <p:nvPicPr>
          <p:cNvPr id="12290" name="Picture 2" descr="Image result for peer pressure gangs">
            <a:extLst>
              <a:ext uri="{FF2B5EF4-FFF2-40B4-BE49-F238E27FC236}">
                <a16:creationId xmlns:a16="http://schemas.microsoft.com/office/drawing/2014/main" id="{EDFA612D-1DD4-407C-9467-A5EA29AD9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382" y="1880499"/>
            <a:ext cx="6409446" cy="426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7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DE63-D3EC-4CDD-B721-0FEDBB7AC517}"/>
              </a:ext>
            </a:extLst>
          </p:cNvPr>
          <p:cNvSpPr>
            <a:spLocks noGrp="1"/>
          </p:cNvSpPr>
          <p:nvPr>
            <p:ph type="title"/>
          </p:nvPr>
        </p:nvSpPr>
        <p:spPr>
          <a:xfrm>
            <a:off x="881292" y="128948"/>
            <a:ext cx="10490375"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COMMUNITY &amp; NEIGHBORHOOD </a:t>
            </a:r>
          </a:p>
        </p:txBody>
      </p:sp>
      <p:sp>
        <p:nvSpPr>
          <p:cNvPr id="4" name="TextBox 3">
            <a:extLst>
              <a:ext uri="{FF2B5EF4-FFF2-40B4-BE49-F238E27FC236}">
                <a16:creationId xmlns:a16="http://schemas.microsoft.com/office/drawing/2014/main" id="{A59A26ED-4CC4-4664-B95B-7966BD3393F1}"/>
              </a:ext>
            </a:extLst>
          </p:cNvPr>
          <p:cNvSpPr txBox="1"/>
          <p:nvPr/>
        </p:nvSpPr>
        <p:spPr>
          <a:xfrm>
            <a:off x="8355723" y="6386731"/>
            <a:ext cx="356379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2010)</a:t>
            </a:r>
          </a:p>
        </p:txBody>
      </p:sp>
      <p:pic>
        <p:nvPicPr>
          <p:cNvPr id="13314" name="Picture 2" descr="Image result for gang neighborhood">
            <a:extLst>
              <a:ext uri="{FF2B5EF4-FFF2-40B4-BE49-F238E27FC236}">
                <a16:creationId xmlns:a16="http://schemas.microsoft.com/office/drawing/2014/main" id="{91FAFDA6-33E3-4A29-9F30-FEE09A48DC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6987" y="1971855"/>
            <a:ext cx="7151511"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08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B138-060F-459E-939C-25B4EE3F64AF}"/>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SOCIETY</a:t>
            </a:r>
          </a:p>
        </p:txBody>
      </p:sp>
      <p:sp>
        <p:nvSpPr>
          <p:cNvPr id="4" name="TextBox 3">
            <a:extLst>
              <a:ext uri="{FF2B5EF4-FFF2-40B4-BE49-F238E27FC236}">
                <a16:creationId xmlns:a16="http://schemas.microsoft.com/office/drawing/2014/main" id="{31C2B334-9603-4807-91BD-B9DA42EB8563}"/>
              </a:ext>
            </a:extLst>
          </p:cNvPr>
          <p:cNvSpPr txBox="1"/>
          <p:nvPr/>
        </p:nvSpPr>
        <p:spPr>
          <a:xfrm>
            <a:off x="8355723" y="6386731"/>
            <a:ext cx="356379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2010)</a:t>
            </a:r>
          </a:p>
        </p:txBody>
      </p:sp>
      <p:pic>
        <p:nvPicPr>
          <p:cNvPr id="14338" name="Picture 2" descr="Image result for society">
            <a:extLst>
              <a:ext uri="{FF2B5EF4-FFF2-40B4-BE49-F238E27FC236}">
                <a16:creationId xmlns:a16="http://schemas.microsoft.com/office/drawing/2014/main" id="{19072465-710A-4054-9B72-FCE27F214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25" y="1989608"/>
            <a:ext cx="7337623" cy="412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445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1BFB-8BB1-403B-9225-B32D44B568C2}"/>
              </a:ext>
            </a:extLst>
          </p:cNvPr>
          <p:cNvSpPr>
            <a:spLocks noGrp="1"/>
          </p:cNvSpPr>
          <p:nvPr>
            <p:ph type="title"/>
          </p:nvPr>
        </p:nvSpPr>
        <p:spPr>
          <a:xfrm>
            <a:off x="643233" y="263527"/>
            <a:ext cx="10966494"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RESPONDING TO A GAND PROBLEM</a:t>
            </a:r>
          </a:p>
        </p:txBody>
      </p:sp>
      <p:sp>
        <p:nvSpPr>
          <p:cNvPr id="3" name="Content Placeholder 2">
            <a:extLst>
              <a:ext uri="{FF2B5EF4-FFF2-40B4-BE49-F238E27FC236}">
                <a16:creationId xmlns:a16="http://schemas.microsoft.com/office/drawing/2014/main" id="{D45EB1D7-DA4D-406B-ADCD-2CE3845BCE95}"/>
              </a:ext>
            </a:extLst>
          </p:cNvPr>
          <p:cNvSpPr>
            <a:spLocks noGrp="1"/>
          </p:cNvSpPr>
          <p:nvPr>
            <p:ph idx="1"/>
          </p:nvPr>
        </p:nvSpPr>
        <p:spPr/>
        <p:txBody>
          <a:bodyPr/>
          <a:lstStyle/>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Prevention </a:t>
            </a:r>
          </a:p>
          <a:p>
            <a:pPr lvl="1">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Primary and secondary</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Intervention</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Suppression</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Reentry</a:t>
            </a:r>
          </a:p>
          <a:p>
            <a:endParaRPr lang="en-US" b="1" dirty="0"/>
          </a:p>
        </p:txBody>
      </p:sp>
      <p:sp>
        <p:nvSpPr>
          <p:cNvPr id="4" name="TextBox 3">
            <a:extLst>
              <a:ext uri="{FF2B5EF4-FFF2-40B4-BE49-F238E27FC236}">
                <a16:creationId xmlns:a16="http://schemas.microsoft.com/office/drawing/2014/main" id="{55ABAF04-426F-4BDB-BA27-6F89C020F3D1}"/>
              </a:ext>
            </a:extLst>
          </p:cNvPr>
          <p:cNvSpPr txBox="1"/>
          <p:nvPr/>
        </p:nvSpPr>
        <p:spPr>
          <a:xfrm>
            <a:off x="9117440" y="6409807"/>
            <a:ext cx="307456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(National Gang Center, 2020)</a:t>
            </a:r>
          </a:p>
        </p:txBody>
      </p:sp>
    </p:spTree>
    <p:extLst>
      <p:ext uri="{BB962C8B-B14F-4D97-AF65-F5344CB8AC3E}">
        <p14:creationId xmlns:p14="http://schemas.microsoft.com/office/powerpoint/2010/main" val="1583925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Box 4">
            <a:extLst>
              <a:ext uri="{FF2B5EF4-FFF2-40B4-BE49-F238E27FC236}">
                <a16:creationId xmlns:a16="http://schemas.microsoft.com/office/drawing/2014/main" id="{981839CF-CEDE-4206-8CA9-54D5781EDB0F}"/>
              </a:ext>
            </a:extLst>
          </p:cNvPr>
          <p:cNvSpPr txBox="1">
            <a:spLocks noGrp="1" noChangeArrowheads="1"/>
          </p:cNvSpPr>
          <p:nvPr>
            <p:ph type="title"/>
          </p:nvPr>
        </p:nvSpPr>
        <p:spPr bwMode="auto">
          <a:xfrm>
            <a:off x="135031" y="5760086"/>
            <a:ext cx="11720638" cy="8229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Autofit/>
          </a:bodyPr>
          <a:lstStyle>
            <a:lvl1pPr>
              <a:spcBef>
                <a:spcPct val="20000"/>
              </a:spcBef>
              <a:buChar char="•"/>
              <a:defRPr sz="3200">
                <a:solidFill>
                  <a:schemeClr val="bg2"/>
                </a:solidFill>
                <a:latin typeface="Calibri" panose="020F0502020204030204" pitchFamily="34" charset="0"/>
              </a:defRPr>
            </a:lvl1pPr>
            <a:lvl2pPr marL="742950" indent="-285750">
              <a:spcBef>
                <a:spcPct val="20000"/>
              </a:spcBef>
              <a:buChar char="–"/>
              <a:defRPr sz="2800">
                <a:solidFill>
                  <a:schemeClr val="bg2"/>
                </a:solidFill>
                <a:latin typeface="Calibri" panose="020F0502020204030204" pitchFamily="34" charset="0"/>
              </a:defRPr>
            </a:lvl2pPr>
            <a:lvl3pPr marL="1143000" indent="-228600">
              <a:spcBef>
                <a:spcPct val="20000"/>
              </a:spcBef>
              <a:buChar char="•"/>
              <a:defRPr sz="2400">
                <a:solidFill>
                  <a:schemeClr val="bg2"/>
                </a:solidFill>
                <a:latin typeface="Calibri" panose="020F0502020204030204" pitchFamily="34" charset="0"/>
              </a:defRPr>
            </a:lvl3pPr>
            <a:lvl4pPr marL="1600200" indent="-228600">
              <a:spcBef>
                <a:spcPct val="20000"/>
              </a:spcBef>
              <a:buChar char="–"/>
              <a:defRPr sz="2000">
                <a:solidFill>
                  <a:schemeClr val="bg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algn="ctr">
              <a:spcBef>
                <a:spcPct val="0"/>
              </a:spcBef>
              <a:buNone/>
            </a:pPr>
            <a:r>
              <a:rPr lang="en-US" altLang="es-ES_tradnl" sz="4000" b="1" dirty="0">
                <a:solidFill>
                  <a:srgbClr val="FFFFFF"/>
                </a:solidFill>
                <a:latin typeface="Times New Roman" panose="02020603050405020304" pitchFamily="18" charset="0"/>
                <a:cs typeface="Times New Roman" panose="02020603050405020304" pitchFamily="18" charset="0"/>
              </a:rPr>
              <a:t>PREVENTION, INTERVENTION, SUPPRESSION, &amp; COMPREHENSIVE PROGRAMS</a:t>
            </a:r>
          </a:p>
        </p:txBody>
      </p:sp>
      <p:pic>
        <p:nvPicPr>
          <p:cNvPr id="4" name="Imagen 1">
            <a:extLst>
              <a:ext uri="{FF2B5EF4-FFF2-40B4-BE49-F238E27FC236}">
                <a16:creationId xmlns:a16="http://schemas.microsoft.com/office/drawing/2014/main" id="{B43B5200-4948-4B79-A4CF-9D894D431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99181" y="643538"/>
            <a:ext cx="9594737" cy="36185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616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86461" y="5160946"/>
            <a:ext cx="12019043" cy="1108107"/>
          </a:xfrm>
        </p:spPr>
        <p:txBody>
          <a:bodyPr>
            <a:noAutofit/>
          </a:bodyPr>
          <a:lstStyle/>
          <a:p>
            <a:pPr algn="ctr"/>
            <a:r>
              <a:rPr lang="en-US" sz="3800" b="1" dirty="0">
                <a:solidFill>
                  <a:srgbClr val="FFFFFF"/>
                </a:solidFill>
                <a:latin typeface="Times New Roman" panose="02020603050405020304" pitchFamily="18" charset="0"/>
                <a:cs typeface="Times New Roman" panose="02020603050405020304" pitchFamily="18" charset="0"/>
              </a:rPr>
              <a:t>GANGS</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948420219"/>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D904-DDA8-4E75-93B0-9B086D551ABE}"/>
              </a:ext>
            </a:extLst>
          </p:cNvPr>
          <p:cNvSpPr>
            <a:spLocks noGrp="1"/>
          </p:cNvSpPr>
          <p:nvPr>
            <p:ph type="title"/>
          </p:nvPr>
        </p:nvSpPr>
        <p:spPr>
          <a:xfrm>
            <a:off x="612753" y="0"/>
            <a:ext cx="10966494"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COMPREHENSIVE GANG STRATEGY</a:t>
            </a:r>
          </a:p>
        </p:txBody>
      </p:sp>
      <p:sp>
        <p:nvSpPr>
          <p:cNvPr id="3" name="Content Placeholder 2">
            <a:extLst>
              <a:ext uri="{FF2B5EF4-FFF2-40B4-BE49-F238E27FC236}">
                <a16:creationId xmlns:a16="http://schemas.microsoft.com/office/drawing/2014/main" id="{C09D71D7-2708-4843-AE5F-B99068FF0980}"/>
              </a:ext>
            </a:extLst>
          </p:cNvPr>
          <p:cNvSpPr>
            <a:spLocks noGrp="1"/>
          </p:cNvSpPr>
          <p:nvPr>
            <p:ph idx="1"/>
          </p:nvPr>
        </p:nvSpPr>
        <p:spPr/>
        <p:txBody>
          <a:bodyPr/>
          <a:lstStyle/>
          <a:p>
            <a:pPr>
              <a:buClr>
                <a:schemeClr val="accent2"/>
              </a:buClr>
              <a:buSzPct val="70000"/>
              <a:buFont typeface="Wingdings" charset="2"/>
              <a:buChar char="l"/>
              <a:defRPr/>
            </a:pPr>
            <a:r>
              <a:rPr lang="en-US" altLang="es-ES_tradnl" sz="2800" dirty="0">
                <a:latin typeface="Times New Roman" panose="02020603050405020304" pitchFamily="18" charset="0"/>
                <a:cs typeface="Times New Roman" panose="02020603050405020304" pitchFamily="18" charset="0"/>
              </a:rPr>
              <a:t>Community mobilization</a:t>
            </a:r>
          </a:p>
          <a:p>
            <a:pPr>
              <a:buClr>
                <a:schemeClr val="accent2"/>
              </a:buClr>
              <a:buSzPct val="70000"/>
              <a:buFont typeface="Wingdings" charset="2"/>
              <a:buChar char="l"/>
              <a:defRPr/>
            </a:pPr>
            <a:r>
              <a:rPr lang="en-US" altLang="es-ES_tradnl" sz="2800" dirty="0">
                <a:latin typeface="Times New Roman" panose="02020603050405020304" pitchFamily="18" charset="0"/>
                <a:cs typeface="Times New Roman" panose="02020603050405020304" pitchFamily="18" charset="0"/>
              </a:rPr>
              <a:t>Provision of academic, economic &amp; social opportunities</a:t>
            </a:r>
          </a:p>
          <a:p>
            <a:pPr>
              <a:buClr>
                <a:schemeClr val="accent2"/>
              </a:buClr>
              <a:buSzPct val="70000"/>
              <a:buFont typeface="Wingdings" charset="2"/>
              <a:buChar char="l"/>
              <a:defRPr/>
            </a:pPr>
            <a:r>
              <a:rPr lang="en-US" altLang="es-ES_tradnl" sz="2800" dirty="0">
                <a:latin typeface="Times New Roman" panose="02020603050405020304" pitchFamily="18" charset="0"/>
                <a:cs typeface="Times New Roman" panose="02020603050405020304" pitchFamily="18" charset="0"/>
              </a:rPr>
              <a:t>Social intervention</a:t>
            </a:r>
          </a:p>
          <a:p>
            <a:pPr>
              <a:buClr>
                <a:schemeClr val="accent2"/>
              </a:buClr>
              <a:buSzPct val="70000"/>
              <a:buFont typeface="Wingdings" charset="2"/>
              <a:buChar char="l"/>
              <a:defRPr/>
            </a:pPr>
            <a:r>
              <a:rPr lang="en-US" altLang="es-ES_tradnl" sz="2800" dirty="0">
                <a:latin typeface="Times New Roman" panose="02020603050405020304" pitchFamily="18" charset="0"/>
                <a:cs typeface="Times New Roman" panose="02020603050405020304" pitchFamily="18" charset="0"/>
              </a:rPr>
              <a:t>Gang suppression</a:t>
            </a:r>
          </a:p>
          <a:p>
            <a:pPr>
              <a:buClr>
                <a:schemeClr val="accent2"/>
              </a:buClr>
              <a:buSzPct val="70000"/>
              <a:buFont typeface="Wingdings" charset="2"/>
              <a:buChar char="l"/>
              <a:defRPr/>
            </a:pPr>
            <a:r>
              <a:rPr lang="en-US" altLang="es-ES_tradnl" sz="2800" dirty="0">
                <a:latin typeface="Times New Roman" panose="02020603050405020304" pitchFamily="18" charset="0"/>
                <a:cs typeface="Times New Roman" panose="02020603050405020304" pitchFamily="18" charset="0"/>
              </a:rPr>
              <a:t>Organizational change &amp; development</a:t>
            </a:r>
          </a:p>
          <a:p>
            <a:endParaRPr lang="en-US" dirty="0"/>
          </a:p>
        </p:txBody>
      </p:sp>
      <p:sp>
        <p:nvSpPr>
          <p:cNvPr id="4" name="TextBox 3">
            <a:extLst>
              <a:ext uri="{FF2B5EF4-FFF2-40B4-BE49-F238E27FC236}">
                <a16:creationId xmlns:a16="http://schemas.microsoft.com/office/drawing/2014/main" id="{95CB05D0-B0BC-4A1A-80C5-72CADE31B577}"/>
              </a:ext>
            </a:extLst>
          </p:cNvPr>
          <p:cNvSpPr txBox="1"/>
          <p:nvPr/>
        </p:nvSpPr>
        <p:spPr>
          <a:xfrm>
            <a:off x="9117440" y="6409807"/>
            <a:ext cx="307456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(National Gang Center, 2020)</a:t>
            </a:r>
          </a:p>
        </p:txBody>
      </p:sp>
    </p:spTree>
    <p:extLst>
      <p:ext uri="{BB962C8B-B14F-4D97-AF65-F5344CB8AC3E}">
        <p14:creationId xmlns:p14="http://schemas.microsoft.com/office/powerpoint/2010/main" val="3317136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F58E-EC53-4B25-B6CF-30FE31020463}"/>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RESILIENCY </a:t>
            </a:r>
          </a:p>
        </p:txBody>
      </p:sp>
      <p:sp>
        <p:nvSpPr>
          <p:cNvPr id="3" name="Content Placeholder 2">
            <a:extLst>
              <a:ext uri="{FF2B5EF4-FFF2-40B4-BE49-F238E27FC236}">
                <a16:creationId xmlns:a16="http://schemas.microsoft.com/office/drawing/2014/main" id="{A11206AB-BE60-4F8B-BE91-A8D4419F0D5E}"/>
              </a:ext>
            </a:extLst>
          </p:cNvPr>
          <p:cNvSpPr>
            <a:spLocks noGrp="1"/>
          </p:cNvSpPr>
          <p:nvPr>
            <p:ph idx="1"/>
          </p:nvPr>
        </p:nvSpPr>
        <p:spPr/>
        <p:txBody>
          <a:bodyPr/>
          <a:lstStyle/>
          <a:p>
            <a:pPr algn="ctr"/>
            <a:r>
              <a:rPr lang="en-US" altLang="es-ES_tradnl" sz="3600" i="1" dirty="0">
                <a:solidFill>
                  <a:srgbClr val="595959"/>
                </a:solidFill>
                <a:latin typeface="Arial Narrow" panose="020B0606020202030204" pitchFamily="34" charset="0"/>
                <a:ea typeface="Arial Narrow" panose="020B0606020202030204" pitchFamily="34" charset="0"/>
                <a:cs typeface="Arial Narrow" panose="020B0606020202030204" pitchFamily="34" charset="0"/>
              </a:rPr>
              <a:t>In the context of exposure to significant adversity, resilience is both the capacity of individuals to navigate their way to the psychological, social, cultural, and physical resources that sustain their well-being, and their capacity individually and collectively to negotiate for these resources to be provided in culturally meaningful ways.</a:t>
            </a:r>
            <a:endParaRPr lang="en-US" altLang="es-ES_tradnl" sz="3600" dirty="0">
              <a:solidFill>
                <a:srgbClr val="595959"/>
              </a:solidFill>
              <a:latin typeface="Arial Narrow" panose="020B0606020202030204" pitchFamily="34" charset="0"/>
              <a:ea typeface="Arial Narrow" panose="020B0606020202030204" pitchFamily="34" charset="0"/>
              <a:cs typeface="Arial Narrow" panose="020B0606020202030204" pitchFamily="34" charset="0"/>
            </a:endParaRPr>
          </a:p>
          <a:p>
            <a:endParaRPr lang="en-US" b="1" dirty="0"/>
          </a:p>
        </p:txBody>
      </p:sp>
      <p:sp>
        <p:nvSpPr>
          <p:cNvPr id="4" name="TextBox 3">
            <a:extLst>
              <a:ext uri="{FF2B5EF4-FFF2-40B4-BE49-F238E27FC236}">
                <a16:creationId xmlns:a16="http://schemas.microsoft.com/office/drawing/2014/main" id="{1FA11DB2-2806-4A50-933E-E12714233267}"/>
              </a:ext>
            </a:extLst>
          </p:cNvPr>
          <p:cNvSpPr txBox="1"/>
          <p:nvPr/>
        </p:nvSpPr>
        <p:spPr>
          <a:xfrm>
            <a:off x="8576442" y="6386731"/>
            <a:ext cx="360034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(Resilience Research Centre, 2020)</a:t>
            </a:r>
          </a:p>
        </p:txBody>
      </p:sp>
    </p:spTree>
    <p:extLst>
      <p:ext uri="{BB962C8B-B14F-4D97-AF65-F5344CB8AC3E}">
        <p14:creationId xmlns:p14="http://schemas.microsoft.com/office/powerpoint/2010/main" val="333678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FE14DB-BC2A-48D1-913E-35D28792ADD0}"/>
              </a:ext>
            </a:extLst>
          </p:cNvPr>
          <p:cNvSpPr>
            <a:spLocks noGrp="1"/>
          </p:cNvSpPr>
          <p:nvPr>
            <p:ph idx="1"/>
          </p:nvPr>
        </p:nvSpPr>
        <p:spPr/>
        <p:txBody>
          <a:bodyPr/>
          <a:lstStyle/>
          <a:p>
            <a:pPr>
              <a:buFont typeface="Arial" panose="020B0604020202020204" pitchFamily="34" charset="0"/>
              <a:buChar char="•"/>
              <a:defRPr/>
            </a:pPr>
            <a:r>
              <a:rPr lang="en-US" altLang="es-ES_tradnl" sz="3600" dirty="0">
                <a:latin typeface="Times New Roman" panose="02020603050405020304" pitchFamily="18" charset="0"/>
                <a:cs typeface="Times New Roman" panose="02020603050405020304" pitchFamily="18" charset="0"/>
              </a:rPr>
              <a:t>Two-pronged approach</a:t>
            </a:r>
          </a:p>
          <a:p>
            <a:pPr lvl="1">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Address structural issues that predispose adolescents to act violently and make them susceptible to victimization</a:t>
            </a:r>
          </a:p>
          <a:p>
            <a:pPr lvl="1">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Equip adolescents with enhanced skills and abilities to prevent and reverse trends towards crime and violence</a:t>
            </a:r>
          </a:p>
          <a:p>
            <a:endParaRPr lang="en-US" dirty="0"/>
          </a:p>
        </p:txBody>
      </p:sp>
      <p:sp>
        <p:nvSpPr>
          <p:cNvPr id="4" name="Title 1">
            <a:extLst>
              <a:ext uri="{FF2B5EF4-FFF2-40B4-BE49-F238E27FC236}">
                <a16:creationId xmlns:a16="http://schemas.microsoft.com/office/drawing/2014/main" id="{DD356DE6-6185-43AB-9DD1-63DCE77FEE41}"/>
              </a:ext>
            </a:extLst>
          </p:cNvPr>
          <p:cNvSpPr>
            <a:spLocks noGrp="1" noChangeArrowheads="1"/>
          </p:cNvSpPr>
          <p:nvPr>
            <p:ph type="title"/>
          </p:nvPr>
        </p:nvSpPr>
        <p:spPr>
          <a:xfrm>
            <a:off x="1096963" y="287338"/>
            <a:ext cx="10058400" cy="1449387"/>
          </a:xfrm>
        </p:spPr>
        <p:txBody>
          <a:bodyPr>
            <a:norm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REDUCING RISK = ENHANCING RESILIENCY</a:t>
            </a:r>
          </a:p>
        </p:txBody>
      </p:sp>
      <p:sp>
        <p:nvSpPr>
          <p:cNvPr id="6" name="TextBox 5">
            <a:extLst>
              <a:ext uri="{FF2B5EF4-FFF2-40B4-BE49-F238E27FC236}">
                <a16:creationId xmlns:a16="http://schemas.microsoft.com/office/drawing/2014/main" id="{AFD24401-8657-487B-BC19-0E9E1D853815}"/>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554755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4774E-2FC0-4E6D-9C8F-CB630FCDFF31}"/>
              </a:ext>
            </a:extLst>
          </p:cNvPr>
          <p:cNvSpPr>
            <a:spLocks noGrp="1"/>
          </p:cNvSpPr>
          <p:nvPr>
            <p:ph idx="1"/>
          </p:nvPr>
        </p:nvSpPr>
        <p:spPr/>
        <p:txBody>
          <a:bodyPr/>
          <a:lstStyle/>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Violence prevention as part of social development</a:t>
            </a:r>
          </a:p>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Principle of inclusivity</a:t>
            </a:r>
          </a:p>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Integrated planning and programs</a:t>
            </a:r>
          </a:p>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Coordination and partnerships</a:t>
            </a:r>
          </a:p>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Strengthened police-adolescent relationships</a:t>
            </a:r>
          </a:p>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Provision of specific alternatives for offenders and school drop-outs</a:t>
            </a:r>
          </a:p>
          <a:p>
            <a:endParaRPr lang="en-US" dirty="0"/>
          </a:p>
        </p:txBody>
      </p:sp>
      <p:sp>
        <p:nvSpPr>
          <p:cNvPr id="4" name="Title 1">
            <a:extLst>
              <a:ext uri="{FF2B5EF4-FFF2-40B4-BE49-F238E27FC236}">
                <a16:creationId xmlns:a16="http://schemas.microsoft.com/office/drawing/2014/main" id="{18F3A7D2-9325-4402-B34F-C6D59F1E3188}"/>
              </a:ext>
            </a:extLst>
          </p:cNvPr>
          <p:cNvSpPr txBox="1">
            <a:spLocks noChangeArrowheads="1"/>
          </p:cNvSpPr>
          <p:nvPr/>
        </p:nvSpPr>
        <p:spPr>
          <a:xfrm>
            <a:off x="798786" y="264212"/>
            <a:ext cx="10058400" cy="144938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REDUCING RISK = ENHANCING RESILIENCY</a:t>
            </a:r>
          </a:p>
        </p:txBody>
      </p:sp>
      <p:sp>
        <p:nvSpPr>
          <p:cNvPr id="5" name="TextBox 4">
            <a:extLst>
              <a:ext uri="{FF2B5EF4-FFF2-40B4-BE49-F238E27FC236}">
                <a16:creationId xmlns:a16="http://schemas.microsoft.com/office/drawing/2014/main" id="{8BC264A6-9C21-482F-9E7D-EB0C4A244831}"/>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2798704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7F725-8DBC-43E3-908C-EC982BAA10BA}"/>
              </a:ext>
            </a:extLst>
          </p:cNvPr>
          <p:cNvSpPr>
            <a:spLocks noGrp="1"/>
          </p:cNvSpPr>
          <p:nvPr>
            <p:ph idx="1"/>
          </p:nvPr>
        </p:nvSpPr>
        <p:spPr/>
        <p:txBody>
          <a:bodyPr/>
          <a:lstStyle/>
          <a:p>
            <a:pPr>
              <a:buFont typeface="Arial" panose="020B0604020202020204" pitchFamily="34" charset="0"/>
              <a:buChar char="•"/>
              <a:defRPr/>
            </a:pPr>
            <a:r>
              <a:rPr lang="en-US" altLang="es-ES_tradnl" sz="3600" dirty="0">
                <a:latin typeface="Times New Roman" panose="02020603050405020304" pitchFamily="18" charset="0"/>
                <a:cs typeface="Times New Roman" panose="02020603050405020304" pitchFamily="18" charset="0"/>
              </a:rPr>
              <a:t>Develop programs to promote “pro-social” behavior</a:t>
            </a:r>
          </a:p>
          <a:p>
            <a:pPr lvl="1">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Structured voluntary community service</a:t>
            </a:r>
          </a:p>
          <a:p>
            <a:pPr lvl="1">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Support family stability</a:t>
            </a:r>
          </a:p>
          <a:p>
            <a:pPr lvl="1">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Adolescent-friendly spaces</a:t>
            </a:r>
          </a:p>
          <a:p>
            <a:endParaRPr lang="en-US" b="1" dirty="0"/>
          </a:p>
        </p:txBody>
      </p:sp>
      <p:sp>
        <p:nvSpPr>
          <p:cNvPr id="4" name="Title 1">
            <a:extLst>
              <a:ext uri="{FF2B5EF4-FFF2-40B4-BE49-F238E27FC236}">
                <a16:creationId xmlns:a16="http://schemas.microsoft.com/office/drawing/2014/main" id="{0F7806F3-7D05-4078-974B-456413BEBD22}"/>
              </a:ext>
            </a:extLst>
          </p:cNvPr>
          <p:cNvSpPr>
            <a:spLocks noGrp="1" noChangeArrowheads="1"/>
          </p:cNvSpPr>
          <p:nvPr>
            <p:ph type="title"/>
          </p:nvPr>
        </p:nvSpPr>
        <p:spPr>
          <a:xfrm>
            <a:off x="1096963" y="287338"/>
            <a:ext cx="10058400" cy="1449387"/>
          </a:xfrm>
        </p:spPr>
        <p:txBody>
          <a:bodyPr>
            <a:norm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REDUCING RISK = ENHANCING RESILIENCY</a:t>
            </a:r>
          </a:p>
        </p:txBody>
      </p:sp>
      <p:sp>
        <p:nvSpPr>
          <p:cNvPr id="5" name="TextBox 4">
            <a:extLst>
              <a:ext uri="{FF2B5EF4-FFF2-40B4-BE49-F238E27FC236}">
                <a16:creationId xmlns:a16="http://schemas.microsoft.com/office/drawing/2014/main" id="{5AE514A1-4C46-48D9-8B03-28AA49B2AE32}"/>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66436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E9D04-03A8-414D-A045-0D07C50F3556}"/>
              </a:ext>
            </a:extLst>
          </p:cNvPr>
          <p:cNvSpPr>
            <a:spLocks noGrp="1"/>
          </p:cNvSpPr>
          <p:nvPr>
            <p:ph idx="1"/>
          </p:nvPr>
        </p:nvSpPr>
        <p:spPr/>
        <p:txBody>
          <a:bodyPr/>
          <a:lstStyle/>
          <a:p>
            <a:pPr>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Institutionalization of adolescents should be last resort</a:t>
            </a:r>
          </a:p>
          <a:p>
            <a:pPr lvl="1">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Adolescent diversion programs</a:t>
            </a:r>
          </a:p>
          <a:p>
            <a:pPr lvl="1">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Review legislation</a:t>
            </a:r>
          </a:p>
          <a:p>
            <a:pPr lvl="1">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Systematic evaluation of mental health needs among institutionalized adolescents</a:t>
            </a:r>
          </a:p>
          <a:p>
            <a:endParaRPr lang="en-US" dirty="0"/>
          </a:p>
        </p:txBody>
      </p:sp>
      <p:sp>
        <p:nvSpPr>
          <p:cNvPr id="4" name="Title 1">
            <a:extLst>
              <a:ext uri="{FF2B5EF4-FFF2-40B4-BE49-F238E27FC236}">
                <a16:creationId xmlns:a16="http://schemas.microsoft.com/office/drawing/2014/main" id="{D2C19B9A-F943-4DD8-99D7-6F3EE2BEEA0F}"/>
              </a:ext>
            </a:extLst>
          </p:cNvPr>
          <p:cNvSpPr>
            <a:spLocks noGrp="1" noChangeArrowheads="1"/>
          </p:cNvSpPr>
          <p:nvPr>
            <p:ph type="title"/>
          </p:nvPr>
        </p:nvSpPr>
        <p:spPr>
          <a:xfrm>
            <a:off x="1096963" y="287338"/>
            <a:ext cx="10058400" cy="1449387"/>
          </a:xfrm>
        </p:spPr>
        <p:txBody>
          <a:bodyPr>
            <a:norm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REDUCING RISK = ENHANCING RESILIENCY</a:t>
            </a:r>
          </a:p>
        </p:txBody>
      </p:sp>
      <p:sp>
        <p:nvSpPr>
          <p:cNvPr id="5" name="TextBox 4">
            <a:extLst>
              <a:ext uri="{FF2B5EF4-FFF2-40B4-BE49-F238E27FC236}">
                <a16:creationId xmlns:a16="http://schemas.microsoft.com/office/drawing/2014/main" id="{DAE53B61-1B1E-4FE9-9C3A-E851DFB43388}"/>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870707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382C6-8BB3-4807-8376-B6B744D40C33}"/>
              </a:ext>
            </a:extLst>
          </p:cNvPr>
          <p:cNvSpPr>
            <a:spLocks noGrp="1"/>
          </p:cNvSpPr>
          <p:nvPr>
            <p:ph idx="1"/>
          </p:nvPr>
        </p:nvSpPr>
        <p:spPr/>
        <p:txBody>
          <a:bodyPr/>
          <a:lstStyle/>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Develop system to monitor youth development indicators, for the design and implementation of programs</a:t>
            </a:r>
          </a:p>
          <a:p>
            <a:pPr lvl="1">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Creation of youth development index</a:t>
            </a:r>
          </a:p>
          <a:p>
            <a:pPr lvl="1">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Longitudinal study on youth development</a:t>
            </a:r>
          </a:p>
          <a:p>
            <a:endParaRPr lang="en-US" dirty="0"/>
          </a:p>
        </p:txBody>
      </p:sp>
      <p:sp>
        <p:nvSpPr>
          <p:cNvPr id="4" name="Title 1">
            <a:extLst>
              <a:ext uri="{FF2B5EF4-FFF2-40B4-BE49-F238E27FC236}">
                <a16:creationId xmlns:a16="http://schemas.microsoft.com/office/drawing/2014/main" id="{B9C77B85-920B-42DB-97F8-7DE2DD0CFD36}"/>
              </a:ext>
            </a:extLst>
          </p:cNvPr>
          <p:cNvSpPr>
            <a:spLocks noGrp="1" noChangeArrowheads="1"/>
          </p:cNvSpPr>
          <p:nvPr>
            <p:ph type="title"/>
          </p:nvPr>
        </p:nvSpPr>
        <p:spPr>
          <a:xfrm>
            <a:off x="1096963" y="287338"/>
            <a:ext cx="10058400" cy="1449387"/>
          </a:xfrm>
        </p:spPr>
        <p:txBody>
          <a:bodyPr>
            <a:norm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REDUCING RISK = ENHANCING RESILIENCY</a:t>
            </a:r>
          </a:p>
        </p:txBody>
      </p:sp>
      <p:sp>
        <p:nvSpPr>
          <p:cNvPr id="5" name="TextBox 4">
            <a:extLst>
              <a:ext uri="{FF2B5EF4-FFF2-40B4-BE49-F238E27FC236}">
                <a16:creationId xmlns:a16="http://schemas.microsoft.com/office/drawing/2014/main" id="{A5CE113D-ADEE-4C4A-9C02-0310A0E6B26D}"/>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3002441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B75E-1D58-4FE5-B19F-4A7DE31B762F}"/>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REDUCING GANG VIOLENCE</a:t>
            </a:r>
          </a:p>
        </p:txBody>
      </p:sp>
      <p:sp>
        <p:nvSpPr>
          <p:cNvPr id="3" name="Content Placeholder 2">
            <a:extLst>
              <a:ext uri="{FF2B5EF4-FFF2-40B4-BE49-F238E27FC236}">
                <a16:creationId xmlns:a16="http://schemas.microsoft.com/office/drawing/2014/main" id="{0B912687-061A-4233-AC34-DAF3F8AA5E07}"/>
              </a:ext>
            </a:extLst>
          </p:cNvPr>
          <p:cNvSpPr>
            <a:spLocks noGrp="1"/>
          </p:cNvSpPr>
          <p:nvPr>
            <p:ph idx="1"/>
          </p:nvPr>
        </p:nvSpPr>
        <p:spPr/>
        <p:txBody>
          <a:bodyPr/>
          <a:lstStyle/>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Establish surveillance systems</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Improve training of law enforcement</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Monitor impact of existing gang legislation</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Adopt a balanced approach</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Develop plans to help gang members to exit from gangs</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Establish a rigorous research agenda on the causes of street gangs</a:t>
            </a:r>
          </a:p>
          <a:p>
            <a:endParaRPr lang="en-US" dirty="0"/>
          </a:p>
        </p:txBody>
      </p:sp>
      <p:sp>
        <p:nvSpPr>
          <p:cNvPr id="4" name="TextBox 3">
            <a:extLst>
              <a:ext uri="{FF2B5EF4-FFF2-40B4-BE49-F238E27FC236}">
                <a16:creationId xmlns:a16="http://schemas.microsoft.com/office/drawing/2014/main" id="{17AF45F5-4D42-4548-8B5D-DEB680CA2529}"/>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3196361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1665-014F-4D4C-BB4C-0A066B2DF46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EXTRACTION &amp; EXITING ISSUES</a:t>
            </a:r>
          </a:p>
        </p:txBody>
      </p:sp>
      <p:sp>
        <p:nvSpPr>
          <p:cNvPr id="3" name="Content Placeholder 2">
            <a:extLst>
              <a:ext uri="{FF2B5EF4-FFF2-40B4-BE49-F238E27FC236}">
                <a16:creationId xmlns:a16="http://schemas.microsoft.com/office/drawing/2014/main" id="{1DCB09C5-116C-4109-9B7B-4EDA81589EB9}"/>
              </a:ext>
            </a:extLst>
          </p:cNvPr>
          <p:cNvSpPr>
            <a:spLocks noGrp="1"/>
          </p:cNvSpPr>
          <p:nvPr>
            <p:ph idx="1"/>
          </p:nvPr>
        </p:nvSpPr>
        <p:spPr/>
        <p:txBody>
          <a:bodyPr/>
          <a:lstStyle/>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Very serious and can be dangerous</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Must be done by trained and talented people</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Requires a process and extensive networking</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Must include family, faith and community based resources as well as law enforcement</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Highly individualized and confidential strategies</a:t>
            </a:r>
          </a:p>
          <a:p>
            <a:endParaRPr lang="en-US" dirty="0"/>
          </a:p>
        </p:txBody>
      </p:sp>
      <p:sp>
        <p:nvSpPr>
          <p:cNvPr id="4" name="TextBox 3">
            <a:extLst>
              <a:ext uri="{FF2B5EF4-FFF2-40B4-BE49-F238E27FC236}">
                <a16:creationId xmlns:a16="http://schemas.microsoft.com/office/drawing/2014/main" id="{2F672EE1-64EE-42F9-A9D8-779FF4EBA58B}"/>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1513490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2DDA-1BAF-4B13-AEF2-A7F55424D7B9}"/>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WHAT YOU NEED TO KNOW</a:t>
            </a:r>
          </a:p>
        </p:txBody>
      </p:sp>
      <p:sp>
        <p:nvSpPr>
          <p:cNvPr id="3" name="Content Placeholder 2">
            <a:extLst>
              <a:ext uri="{FF2B5EF4-FFF2-40B4-BE49-F238E27FC236}">
                <a16:creationId xmlns:a16="http://schemas.microsoft.com/office/drawing/2014/main" id="{B6716BBF-1EEE-4444-BD1D-BF4D369AC78D}"/>
              </a:ext>
            </a:extLst>
          </p:cNvPr>
          <p:cNvSpPr>
            <a:spLocks noGrp="1"/>
          </p:cNvSpPr>
          <p:nvPr>
            <p:ph idx="1"/>
          </p:nvPr>
        </p:nvSpPr>
        <p:spPr/>
        <p:txBody>
          <a:bodyPr/>
          <a:lstStyle/>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Know the current recruitment methods.</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Know current initiation rituals.</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Identify areas where gangs could gain an appearance of power and control.</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Differentiate various levels of affiliation and involvement.</a:t>
            </a:r>
          </a:p>
          <a:p>
            <a:endParaRPr lang="en-US" dirty="0"/>
          </a:p>
        </p:txBody>
      </p:sp>
    </p:spTree>
    <p:extLst>
      <p:ext uri="{BB962C8B-B14F-4D97-AF65-F5344CB8AC3E}">
        <p14:creationId xmlns:p14="http://schemas.microsoft.com/office/powerpoint/2010/main" val="22758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5D1F-9920-459D-AB77-0FDC9B13F32E}"/>
              </a:ext>
            </a:extLst>
          </p:cNvPr>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GANGS</a:t>
            </a:r>
          </a:p>
        </p:txBody>
      </p:sp>
      <p:sp>
        <p:nvSpPr>
          <p:cNvPr id="3" name="Content Placeholder 2">
            <a:extLst>
              <a:ext uri="{FF2B5EF4-FFF2-40B4-BE49-F238E27FC236}">
                <a16:creationId xmlns:a16="http://schemas.microsoft.com/office/drawing/2014/main" id="{D358953F-1C3C-40DC-BDDD-969B29D7CA47}"/>
              </a:ext>
            </a:extLst>
          </p:cNvPr>
          <p:cNvSpPr>
            <a:spLocks noGrp="1"/>
          </p:cNvSpPr>
          <p:nvPr>
            <p:ph idx="1"/>
          </p:nvPr>
        </p:nvSpPr>
        <p:spPr>
          <a:xfrm>
            <a:off x="579120" y="1893030"/>
            <a:ext cx="11094720" cy="4410687"/>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gang culture.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risk factors for gang involvement.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reasons adolescents join gangs.</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Understand treatment models for gang involved adolescents.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community-based interventions.</a:t>
            </a:r>
          </a:p>
        </p:txBody>
      </p:sp>
    </p:spTree>
    <p:extLst>
      <p:ext uri="{BB962C8B-B14F-4D97-AF65-F5344CB8AC3E}">
        <p14:creationId xmlns:p14="http://schemas.microsoft.com/office/powerpoint/2010/main" val="318283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3CE9-E2BE-4803-BEEE-E6F4E27E493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CLOSING THOUGHTS</a:t>
            </a:r>
          </a:p>
        </p:txBody>
      </p:sp>
      <p:sp>
        <p:nvSpPr>
          <p:cNvPr id="3" name="Content Placeholder 2">
            <a:extLst>
              <a:ext uri="{FF2B5EF4-FFF2-40B4-BE49-F238E27FC236}">
                <a16:creationId xmlns:a16="http://schemas.microsoft.com/office/drawing/2014/main" id="{31E15D52-3136-4601-9B1F-297BACD85997}"/>
              </a:ext>
            </a:extLst>
          </p:cNvPr>
          <p:cNvSpPr>
            <a:spLocks noGrp="1"/>
          </p:cNvSpPr>
          <p:nvPr>
            <p:ph idx="1"/>
          </p:nvPr>
        </p:nvSpPr>
        <p:spPr/>
        <p:txBody>
          <a:bodyPr>
            <a:normAutofit lnSpcReduction="10000"/>
          </a:bodyPr>
          <a:lstStyle/>
          <a:p>
            <a:pPr>
              <a:spcBef>
                <a:spcPct val="0"/>
              </a:spcBef>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There is no single clear solution to preventing or reducing gang activity.</a:t>
            </a:r>
          </a:p>
          <a:p>
            <a:pPr>
              <a:spcBef>
                <a:spcPct val="0"/>
              </a:spcBef>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Adolescents do not join gangs for life.</a:t>
            </a:r>
          </a:p>
          <a:p>
            <a:pPr>
              <a:spcBef>
                <a:spcPct val="0"/>
              </a:spcBef>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More girls are joining gangs and engaging in violent delinquent behavior.</a:t>
            </a:r>
          </a:p>
          <a:p>
            <a:pPr>
              <a:spcBef>
                <a:spcPct val="0"/>
              </a:spcBef>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Adolescent gang members come from a variety of backgrounds.</a:t>
            </a:r>
          </a:p>
          <a:p>
            <a:pPr>
              <a:spcBef>
                <a:spcPct val="0"/>
              </a:spcBef>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A comprehensive approach, using prevention, suppression and intervention strategies will be </a:t>
            </a:r>
            <a:r>
              <a:rPr lang="en-US" altLang="es-ES_tradnl" sz="3200" b="1" i="1" u="sng"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most</a:t>
            </a: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 effective.</a:t>
            </a:r>
          </a:p>
          <a:p>
            <a:endParaRPr lang="en-US" dirty="0"/>
          </a:p>
        </p:txBody>
      </p:sp>
    </p:spTree>
    <p:extLst>
      <p:ext uri="{BB962C8B-B14F-4D97-AF65-F5344CB8AC3E}">
        <p14:creationId xmlns:p14="http://schemas.microsoft.com/office/powerpoint/2010/main" val="278190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3" descr="A group of people standing in front of a building&#10;&#10;Description automatically generated">
            <a:extLst>
              <a:ext uri="{FF2B5EF4-FFF2-40B4-BE49-F238E27FC236}">
                <a16:creationId xmlns:a16="http://schemas.microsoft.com/office/drawing/2014/main" id="{66F0A78C-D1F3-4960-B120-B0D86E9D7F4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583"/>
          <a:stretch/>
        </p:blipFill>
        <p:spPr>
          <a:xfrm>
            <a:off x="-32" y="10"/>
            <a:ext cx="12192031" cy="4915066"/>
          </a:xfrm>
          <a:prstGeom prst="rect">
            <a:avLst/>
          </a:prstGeom>
        </p:spPr>
      </p:pic>
      <p:sp>
        <p:nvSpPr>
          <p:cNvPr id="16" name="Rectangle 15">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605445-00EC-43AC-B736-96D1F8784A5D}"/>
              </a:ext>
            </a:extLst>
          </p:cNvPr>
          <p:cNvSpPr>
            <a:spLocks noGrp="1"/>
          </p:cNvSpPr>
          <p:nvPr>
            <p:ph type="title"/>
          </p:nvPr>
        </p:nvSpPr>
        <p:spPr>
          <a:xfrm>
            <a:off x="1065197" y="5120640"/>
            <a:ext cx="10058400" cy="822960"/>
          </a:xfrm>
        </p:spPr>
        <p:txBody>
          <a:bodyPr vert="horz" lIns="91440" tIns="45720" rIns="91440" bIns="45720" rtlCol="0" anchor="b">
            <a:norm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WHAT IS A GANG?</a:t>
            </a:r>
          </a:p>
        </p:txBody>
      </p:sp>
      <p:sp>
        <p:nvSpPr>
          <p:cNvPr id="18" name="Rectangle 17">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688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2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2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29">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66B289-8757-459F-A65B-58BEF4037021}"/>
              </a:ext>
            </a:extLst>
          </p:cNvPr>
          <p:cNvSpPr>
            <a:spLocks noGrp="1"/>
          </p:cNvSpPr>
          <p:nvPr>
            <p:ph type="title"/>
          </p:nvPr>
        </p:nvSpPr>
        <p:spPr>
          <a:xfrm>
            <a:off x="721086" y="5262954"/>
            <a:ext cx="11308004" cy="1057655"/>
          </a:xfrm>
        </p:spPr>
        <p:txBody>
          <a:bodyPr vert="horz" lIns="91440" tIns="45720" rIns="91440" bIns="45720" rtlCol="0" anchor="b">
            <a:noAutofit/>
          </a:bodyPr>
          <a:lstStyle/>
          <a:p>
            <a:r>
              <a:rPr lang="en-US" sz="3600" b="1" dirty="0">
                <a:solidFill>
                  <a:schemeClr val="accent2"/>
                </a:solidFill>
                <a:latin typeface="Times New Roman" panose="02020603050405020304" pitchFamily="18" charset="0"/>
                <a:cs typeface="Times New Roman" panose="02020603050405020304" pitchFamily="18" charset="0"/>
              </a:rPr>
              <a:t>GANS VS. VIOLENT EXTREMIST ORGANIZATIONS</a:t>
            </a:r>
          </a:p>
        </p:txBody>
      </p:sp>
      <p:pic>
        <p:nvPicPr>
          <p:cNvPr id="4" name="Picture 3">
            <a:extLst>
              <a:ext uri="{FF2B5EF4-FFF2-40B4-BE49-F238E27FC236}">
                <a16:creationId xmlns:a16="http://schemas.microsoft.com/office/drawing/2014/main" id="{60022402-A49F-4010-970A-4B9E6D020CBC}"/>
              </a:ext>
            </a:extLst>
          </p:cNvPr>
          <p:cNvPicPr>
            <a:picLocks noChangeAspect="1"/>
          </p:cNvPicPr>
          <p:nvPr/>
        </p:nvPicPr>
        <p:blipFill rotWithShape="1">
          <a:blip r:embed="rId3"/>
          <a:srcRect l="23147" t="22340" r="24354" b="28695"/>
          <a:stretch/>
        </p:blipFill>
        <p:spPr>
          <a:xfrm>
            <a:off x="721086" y="266917"/>
            <a:ext cx="10362092" cy="5436315"/>
          </a:xfrm>
          <a:prstGeom prst="rect">
            <a:avLst/>
          </a:prstGeom>
        </p:spPr>
      </p:pic>
      <p:cxnSp>
        <p:nvCxnSpPr>
          <p:cNvPr id="42" name="Straight Connector 31">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3" name="Rectangle 33">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5">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3269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D462-AF10-488A-A17B-42547AF30EA0}"/>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GANGS</a:t>
            </a:r>
          </a:p>
        </p:txBody>
      </p:sp>
      <p:sp>
        <p:nvSpPr>
          <p:cNvPr id="3" name="Content Placeholder 2">
            <a:extLst>
              <a:ext uri="{FF2B5EF4-FFF2-40B4-BE49-F238E27FC236}">
                <a16:creationId xmlns:a16="http://schemas.microsoft.com/office/drawing/2014/main" id="{14B06083-86E1-4B2A-88E9-D16B3B0FDA93}"/>
              </a:ext>
            </a:extLst>
          </p:cNvPr>
          <p:cNvSpPr>
            <a:spLocks noGrp="1"/>
          </p:cNvSpPr>
          <p:nvPr>
            <p:ph idx="1"/>
          </p:nvPr>
        </p:nvSpPr>
        <p:spPr/>
        <p:txBody>
          <a:bodyPr/>
          <a:lstStyle/>
          <a:p>
            <a:pPr marL="0" indent="0">
              <a:buFontTx/>
              <a:buNone/>
              <a:defRPr/>
            </a:pPr>
            <a:r>
              <a:rPr lang="en-US" altLang="es-ES_tradnl" sz="3600" dirty="0">
                <a:latin typeface="Times New Roman" panose="02020603050405020304" pitchFamily="18" charset="0"/>
                <a:cs typeface="Times New Roman" panose="02020603050405020304" pitchFamily="18" charset="0"/>
              </a:rPr>
              <a:t>Any durable street-oriented group whose involvement with criminal activity is part of their group identity.</a:t>
            </a:r>
          </a:p>
          <a:p>
            <a:pPr lvl="1">
              <a:defRPr/>
            </a:pPr>
            <a:r>
              <a:rPr lang="en-US" altLang="es-ES_tradnl" sz="3200" dirty="0">
                <a:latin typeface="Times New Roman" panose="02020603050405020304" pitchFamily="18" charset="0"/>
                <a:cs typeface="Times New Roman" panose="02020603050405020304" pitchFamily="18" charset="0"/>
              </a:rPr>
              <a:t>Street gangs/School-based gangs</a:t>
            </a:r>
          </a:p>
          <a:p>
            <a:pPr lvl="1">
              <a:defRPr/>
            </a:pPr>
            <a:r>
              <a:rPr lang="en-US" altLang="es-ES_tradnl" sz="3200" dirty="0">
                <a:latin typeface="Times New Roman" panose="02020603050405020304" pitchFamily="18" charset="0"/>
                <a:cs typeface="Times New Roman" panose="02020603050405020304" pitchFamily="18" charset="0"/>
              </a:rPr>
              <a:t>Organized crime</a:t>
            </a:r>
          </a:p>
          <a:p>
            <a:endParaRPr lang="en-US" dirty="0"/>
          </a:p>
        </p:txBody>
      </p:sp>
    </p:spTree>
    <p:extLst>
      <p:ext uri="{BB962C8B-B14F-4D97-AF65-F5344CB8AC3E}">
        <p14:creationId xmlns:p14="http://schemas.microsoft.com/office/powerpoint/2010/main" val="197368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D49A4-C7B6-4595-8023-6146CD3F522A}"/>
              </a:ext>
            </a:extLst>
          </p:cNvPr>
          <p:cNvSpPr>
            <a:spLocks noGrp="1"/>
          </p:cNvSpPr>
          <p:nvPr>
            <p:ph idx="1"/>
          </p:nvPr>
        </p:nvSpPr>
        <p:spPr>
          <a:xfrm>
            <a:off x="882869" y="1918519"/>
            <a:ext cx="10272811" cy="4468212"/>
          </a:xfrm>
        </p:spPr>
        <p:txBody>
          <a:bodyPr>
            <a:normAutofit lnSpcReduction="10000"/>
          </a:bodyPr>
          <a:lstStyle/>
          <a:p>
            <a:pPr>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An association of three or more individuals</a:t>
            </a:r>
          </a:p>
          <a:p>
            <a:pPr>
              <a:spcBef>
                <a:spcPts val="0"/>
              </a:spcBef>
              <a:buFont typeface="Arial" pitchFamily="34" charset="0"/>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Group with specific identity.</a:t>
            </a:r>
          </a:p>
          <a:p>
            <a:pPr>
              <a:spcBef>
                <a:spcPts val="0"/>
              </a:spcBef>
              <a:buFont typeface="Arial" pitchFamily="34" charset="0"/>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Purpose is to engage in criminal activity.</a:t>
            </a:r>
          </a:p>
          <a:p>
            <a:pPr>
              <a:spcBef>
                <a:spcPts val="0"/>
              </a:spcBef>
              <a:buFont typeface="Arial" pitchFamily="34" charset="0"/>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Gangs may:</a:t>
            </a:r>
          </a:p>
          <a:p>
            <a:pPr lvl="1">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Employ rules for joining and operating within the association.</a:t>
            </a:r>
          </a:p>
          <a:p>
            <a:pPr lvl="1">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Meet on a recurring basis.</a:t>
            </a:r>
          </a:p>
          <a:p>
            <a:pPr lvl="1">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Provide physical protection of its members from others.</a:t>
            </a:r>
          </a:p>
          <a:p>
            <a:pPr lvl="1">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Seek to exercise control over a particular geographic location or region, or it may simply defend its perceived interests against rivals.</a:t>
            </a:r>
          </a:p>
          <a:p>
            <a:pPr lvl="1">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Have an identifiable structure.</a:t>
            </a:r>
          </a:p>
          <a:p>
            <a:endParaRPr lang="en-US" sz="2400" dirty="0"/>
          </a:p>
        </p:txBody>
      </p:sp>
      <p:sp>
        <p:nvSpPr>
          <p:cNvPr id="4" name="TextBox 3">
            <a:extLst>
              <a:ext uri="{FF2B5EF4-FFF2-40B4-BE49-F238E27FC236}">
                <a16:creationId xmlns:a16="http://schemas.microsoft.com/office/drawing/2014/main" id="{1E2B4DE9-147F-49C2-8F0A-5174F3C526DA}"/>
              </a:ext>
            </a:extLst>
          </p:cNvPr>
          <p:cNvSpPr txBox="1"/>
          <p:nvPr/>
        </p:nvSpPr>
        <p:spPr>
          <a:xfrm>
            <a:off x="8686800" y="6386731"/>
            <a:ext cx="360874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2011) </a:t>
            </a:r>
          </a:p>
        </p:txBody>
      </p:sp>
      <p:sp>
        <p:nvSpPr>
          <p:cNvPr id="7" name="Title 1">
            <a:extLst>
              <a:ext uri="{FF2B5EF4-FFF2-40B4-BE49-F238E27FC236}">
                <a16:creationId xmlns:a16="http://schemas.microsoft.com/office/drawing/2014/main" id="{51CA5396-0476-4AC9-A935-1DF594E7E392}"/>
              </a:ext>
            </a:extLst>
          </p:cNvPr>
          <p:cNvSpPr>
            <a:spLocks noGrp="1"/>
          </p:cNvSpPr>
          <p:nvPr>
            <p:ph type="title"/>
          </p:nvPr>
        </p:nvSpPr>
        <p:spPr>
          <a:xfrm>
            <a:off x="1097280" y="28660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GANGS</a:t>
            </a:r>
          </a:p>
        </p:txBody>
      </p:sp>
    </p:spTree>
    <p:extLst>
      <p:ext uri="{BB962C8B-B14F-4D97-AF65-F5344CB8AC3E}">
        <p14:creationId xmlns:p14="http://schemas.microsoft.com/office/powerpoint/2010/main" val="200686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2" name="Straight Connector 6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4" name="Rectangle 63">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2A0477-016C-4941-B7D7-6D07DE94AC6E}"/>
              </a:ext>
            </a:extLst>
          </p:cNvPr>
          <p:cNvSpPr>
            <a:spLocks noGrp="1"/>
          </p:cNvSpPr>
          <p:nvPr>
            <p:ph type="title"/>
          </p:nvPr>
        </p:nvSpPr>
        <p:spPr>
          <a:xfrm>
            <a:off x="1116218" y="5393722"/>
            <a:ext cx="10058400" cy="822960"/>
          </a:xfrm>
        </p:spPr>
        <p:txBody>
          <a:bodyPr vert="horz" lIns="91440" tIns="45720" rIns="91440" bIns="45720" rtlCol="0" anchor="b">
            <a:normAutofit/>
          </a:bodyPr>
          <a:lstStyle/>
          <a:p>
            <a:pPr algn="ctr"/>
            <a:r>
              <a:rPr lang="en-US" sz="4000" b="1" dirty="0">
                <a:solidFill>
                  <a:srgbClr val="FFFFFF"/>
                </a:solidFill>
                <a:latin typeface="Times New Roman" panose="02020603050405020304" pitchFamily="18" charset="0"/>
                <a:cs typeface="Times New Roman" panose="02020603050405020304" pitchFamily="18" charset="0"/>
              </a:rPr>
              <a:t>CRIME AND GANG</a:t>
            </a:r>
            <a:r>
              <a:rPr lang="en-US" sz="4400" b="1" dirty="0">
                <a:solidFill>
                  <a:srgbClr val="FFFFFF"/>
                </a:solidFill>
                <a:latin typeface="Times New Roman" panose="02020603050405020304" pitchFamily="18" charset="0"/>
                <a:cs typeface="Times New Roman" panose="02020603050405020304" pitchFamily="18" charset="0"/>
              </a:rPr>
              <a:t>  </a:t>
            </a:r>
            <a:r>
              <a:rPr lang="en-US" sz="4000" b="1" dirty="0">
                <a:solidFill>
                  <a:srgbClr val="FFFFFF"/>
                </a:solidFill>
                <a:latin typeface="Times New Roman" panose="02020603050405020304" pitchFamily="18" charset="0"/>
                <a:cs typeface="Times New Roman" panose="02020603050405020304" pitchFamily="18" charset="0"/>
              </a:rPr>
              <a:t>INVOLVEMENT</a:t>
            </a:r>
            <a:endParaRPr lang="en-US" sz="4400" b="1" dirty="0">
              <a:solidFill>
                <a:srgbClr val="FFFFFF"/>
              </a:solidFill>
              <a:latin typeface="Times New Roman" panose="02020603050405020304" pitchFamily="18" charset="0"/>
              <a:cs typeface="Times New Roman" panose="02020603050405020304" pitchFamily="18" charset="0"/>
            </a:endParaRPr>
          </a:p>
        </p:txBody>
      </p:sp>
      <p:pic>
        <p:nvPicPr>
          <p:cNvPr id="30" name="Picture 29" descr="A screenshot of a cell phone&#10;&#10;Description automatically generated">
            <a:extLst>
              <a:ext uri="{FF2B5EF4-FFF2-40B4-BE49-F238E27FC236}">
                <a16:creationId xmlns:a16="http://schemas.microsoft.com/office/drawing/2014/main" id="{06062DF3-AFDA-473F-B8DF-227F569A7C60}"/>
              </a:ext>
            </a:extLst>
          </p:cNvPr>
          <p:cNvPicPr/>
          <p:nvPr/>
        </p:nvPicPr>
        <p:blipFill rotWithShape="1">
          <a:blip r:embed="rId3"/>
          <a:srcRect l="29444" t="22120" r="26876" b="24871"/>
          <a:stretch/>
        </p:blipFill>
        <p:spPr bwMode="auto">
          <a:xfrm>
            <a:off x="1538474" y="164024"/>
            <a:ext cx="9445867" cy="5243547"/>
          </a:xfrm>
          <a:prstGeom prst="rect">
            <a:avLst/>
          </a:prstGeom>
          <a:extLst>
            <a:ext uri="{53640926-AAD7-44D8-BBD7-CCE9431645EC}">
              <a14:shadowObscured xmlns:a14="http://schemas.microsoft.com/office/drawing/2010/main"/>
            </a:ext>
          </a:extLst>
        </p:spPr>
      </p:pic>
      <p:sp>
        <p:nvSpPr>
          <p:cNvPr id="68" name="Rectangle 67">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4F83EFFE-7030-4B26-BA94-5385B7446708}"/>
              </a:ext>
            </a:extLst>
          </p:cNvPr>
          <p:cNvSpPr txBox="1"/>
          <p:nvPr/>
        </p:nvSpPr>
        <p:spPr>
          <a:xfrm>
            <a:off x="10558219" y="6366320"/>
            <a:ext cx="1633781"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(USAID, 2016)</a:t>
            </a:r>
          </a:p>
        </p:txBody>
      </p:sp>
    </p:spTree>
    <p:extLst>
      <p:ext uri="{BB962C8B-B14F-4D97-AF65-F5344CB8AC3E}">
        <p14:creationId xmlns:p14="http://schemas.microsoft.com/office/powerpoint/2010/main" val="275740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9C92-1CA5-47D8-A28B-42104801E4C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ADOLESCENT VIOLENCE</a:t>
            </a:r>
          </a:p>
        </p:txBody>
      </p:sp>
      <p:sp>
        <p:nvSpPr>
          <p:cNvPr id="3" name="Content Placeholder 2">
            <a:extLst>
              <a:ext uri="{FF2B5EF4-FFF2-40B4-BE49-F238E27FC236}">
                <a16:creationId xmlns:a16="http://schemas.microsoft.com/office/drawing/2014/main" id="{0550D641-91C4-43E8-AC35-47AF49DA60F5}"/>
              </a:ext>
            </a:extLst>
          </p:cNvPr>
          <p:cNvSpPr>
            <a:spLocks noGrp="1"/>
          </p:cNvSpPr>
          <p:nvPr>
            <p:ph idx="1"/>
          </p:nvPr>
        </p:nvSpPr>
        <p:spPr>
          <a:xfrm>
            <a:off x="1097280" y="1845734"/>
            <a:ext cx="10269658" cy="4413176"/>
          </a:xfrm>
        </p:spPr>
        <p:txBody>
          <a:bodyPr>
            <a:normAutofit/>
          </a:bodyPr>
          <a:lstStyle/>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Adolescent violence has a gender dimension.</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Violence among pre-adolescents is a growing concern.</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School violence has escalated.</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Adolescent violence is often a response to the threat and fear of victimization.</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Adolescent violence is closely associated with community violence.</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Adolescent victimization by peers and adults creates an environment for more violence.</a:t>
            </a:r>
          </a:p>
          <a:p>
            <a:endParaRPr lang="en-US" dirty="0"/>
          </a:p>
        </p:txBody>
      </p:sp>
      <p:sp>
        <p:nvSpPr>
          <p:cNvPr id="4" name="TextBox 3">
            <a:extLst>
              <a:ext uri="{FF2B5EF4-FFF2-40B4-BE49-F238E27FC236}">
                <a16:creationId xmlns:a16="http://schemas.microsoft.com/office/drawing/2014/main" id="{A0022EE1-534B-45C7-B3E7-6C5DA71AC380}"/>
              </a:ext>
            </a:extLst>
          </p:cNvPr>
          <p:cNvSpPr txBox="1"/>
          <p:nvPr/>
        </p:nvSpPr>
        <p:spPr>
          <a:xfrm>
            <a:off x="8229600" y="6457890"/>
            <a:ext cx="3401899"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(Gibson, 2016: UNDP, 2010)</a:t>
            </a:r>
          </a:p>
        </p:txBody>
      </p:sp>
    </p:spTree>
    <p:extLst>
      <p:ext uri="{BB962C8B-B14F-4D97-AF65-F5344CB8AC3E}">
        <p14:creationId xmlns:p14="http://schemas.microsoft.com/office/powerpoint/2010/main" val="127515717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5108</Words>
  <Application>Microsoft Office PowerPoint</Application>
  <PresentationFormat>Widescreen</PresentationFormat>
  <Paragraphs>347</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Calibri Light</vt:lpstr>
      <vt:lpstr>Times New Roman</vt:lpstr>
      <vt:lpstr>Wingdings</vt:lpstr>
      <vt:lpstr>Retrospect</vt:lpstr>
      <vt:lpstr>GANGS</vt:lpstr>
      <vt:lpstr>GANGS</vt:lpstr>
      <vt:lpstr>GANGS</vt:lpstr>
      <vt:lpstr>WHAT IS A GANG?</vt:lpstr>
      <vt:lpstr>GANS VS. VIOLENT EXTREMIST ORGANIZATIONS</vt:lpstr>
      <vt:lpstr>GANGS</vt:lpstr>
      <vt:lpstr>GANGS</vt:lpstr>
      <vt:lpstr>CRIME AND GANG  INVOLVEMENT</vt:lpstr>
      <vt:lpstr>ADOLESCENT VIOLENCE</vt:lpstr>
      <vt:lpstr>WHO ARE GANG MEMEBRS?</vt:lpstr>
      <vt:lpstr>WHO JOINS GANGS?</vt:lpstr>
      <vt:lpstr>WHY JOIN A GANG?</vt:lpstr>
      <vt:lpstr>RISK FACTORS</vt:lpstr>
      <vt:lpstr>INDIVIDUAL AND FAMILY</vt:lpstr>
      <vt:lpstr>RELATIONAL </vt:lpstr>
      <vt:lpstr>COMMUNITY &amp; NEIGHBORHOOD </vt:lpstr>
      <vt:lpstr>SOCIETY</vt:lpstr>
      <vt:lpstr>RESPONDING TO A GAND PROBLEM</vt:lpstr>
      <vt:lpstr>PREVENTION, INTERVENTION, SUPPRESSION, &amp; COMPREHENSIVE PROGRAMS</vt:lpstr>
      <vt:lpstr>COMPREHENSIVE GANG STRATEGY</vt:lpstr>
      <vt:lpstr>RESILIENCY </vt:lpstr>
      <vt:lpstr>REDUCING RISK = ENHANCING RESILIENCY</vt:lpstr>
      <vt:lpstr>PowerPoint Presentation</vt:lpstr>
      <vt:lpstr>REDUCING RISK = ENHANCING RESILIENCY</vt:lpstr>
      <vt:lpstr>REDUCING RISK = ENHANCING RESILIENCY</vt:lpstr>
      <vt:lpstr>REDUCING RISK = ENHANCING RESILIENCY</vt:lpstr>
      <vt:lpstr>REDUCING GANG VIOLENCE</vt:lpstr>
      <vt:lpstr>EXTRACTION &amp; EXITING ISSUES</vt:lpstr>
      <vt:lpstr>WHAT YOU NEED TO KNOW</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GANGS</dc:title>
  <dc:creator>Ana Sierra</dc:creator>
  <cp:lastModifiedBy>Ana Sierra</cp:lastModifiedBy>
  <cp:revision>1</cp:revision>
  <dcterms:created xsi:type="dcterms:W3CDTF">2020-02-28T21:55:38Z</dcterms:created>
  <dcterms:modified xsi:type="dcterms:W3CDTF">2020-03-10T00:56:07Z</dcterms:modified>
</cp:coreProperties>
</file>